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haansoftxlsx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sldIdLst>
    <p:sldId id="261" r:id="rId3"/>
    <p:sldId id="256" r:id="rId4"/>
    <p:sldId id="258" r:id="rId5"/>
    <p:sldId id="260" r:id="rId6"/>
    <p:sldId id="262" r:id="rId7"/>
    <p:sldId id="264" r:id="rId8"/>
    <p:sldId id="259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1A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6395" autoAdjust="0"/>
  </p:normalViewPr>
  <p:slideViewPr>
    <p:cSldViewPr snapToGrid="0">
      <p:cViewPr varScale="1">
        <p:scale>
          <a:sx n="66" d="100"/>
          <a:sy n="66" d="100"/>
        </p:scale>
        <p:origin x="6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12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13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14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5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9C-477C-A5A9-3501CB773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799158432"/>
        <c:axId val="-1799157344"/>
      </c:barChart>
      <c:catAx>
        <c:axId val="-1799158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799157344"/>
        <c:crosses val="autoZero"/>
        <c:auto val="1"/>
        <c:lblAlgn val="ctr"/>
        <c:lblOffset val="100"/>
        <c:noMultiLvlLbl val="0"/>
      </c:catAx>
      <c:valAx>
        <c:axId val="-179915734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799158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E396-46C0-8F9B-7875141B3C1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396-46C0-8F9B-7875141B3C12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396-46C0-8F9B-7875141B3C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7893-4B56-9CF3-BF354172EEAB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7893-4B56-9CF3-BF354172EEA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893-4B56-9CF3-BF354172EE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B15F-455F-B277-392ED2EAFB31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15F-455F-B277-392ED2EAFB31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5F-455F-B277-392ED2EAFB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6E14-422D-B12D-A9226A9E503F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6E14-422D-B12D-A9226A9E503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14-422D-B12D-A9226A9E50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>
              <a:solidFill>
                <a:schemeClr val="bg2">
                  <a:lumMod val="75000"/>
                </a:schemeClr>
              </a:solidFill>
            </a:ln>
          </c:spPr>
          <c:marker>
            <c:symbol val="circle"/>
            <c:size val="5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C0-4B95-ABD9-F423AFFEC1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C0-4B95-ABD9-F423AFFEC1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96778368"/>
        <c:axId val="-1796780544"/>
      </c:lineChart>
      <c:catAx>
        <c:axId val="-1796778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fr-FR"/>
          </a:p>
        </c:txPr>
        <c:crossAx val="-1796780544"/>
        <c:crosses val="autoZero"/>
        <c:auto val="1"/>
        <c:lblAlgn val="ctr"/>
        <c:lblOffset val="100"/>
        <c:noMultiLvlLbl val="0"/>
      </c:catAx>
      <c:valAx>
        <c:axId val="-17967805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alpha val="44000"/>
                </a:schemeClr>
              </a:solidFill>
              <a:prstDash val="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fr-FR"/>
          </a:p>
        </c:txPr>
        <c:crossAx val="-1796778368"/>
        <c:crosses val="autoZero"/>
        <c:crossBetween val="between"/>
      </c:valAx>
      <c:spPr>
        <a:noFill/>
        <a:ln w="53975"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41-4929-BCDC-50F49E1B6D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697147472"/>
        <c:axId val="-1697146928"/>
      </c:barChart>
      <c:catAx>
        <c:axId val="-16971474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697146928"/>
        <c:crosses val="autoZero"/>
        <c:auto val="1"/>
        <c:lblAlgn val="ctr"/>
        <c:lblOffset val="100"/>
        <c:noMultiLvlLbl val="0"/>
      </c:catAx>
      <c:valAx>
        <c:axId val="-169714692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697147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19-40BF-803A-AD83AAFB5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697146384"/>
        <c:axId val="-1697149648"/>
      </c:barChart>
      <c:catAx>
        <c:axId val="-16971463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697149648"/>
        <c:crosses val="autoZero"/>
        <c:auto val="1"/>
        <c:lblAlgn val="ctr"/>
        <c:lblOffset val="100"/>
        <c:noMultiLvlLbl val="0"/>
      </c:catAx>
      <c:valAx>
        <c:axId val="-169714964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697146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3B-4A0A-A902-41B81CF6DD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697145840"/>
        <c:axId val="-1697150736"/>
      </c:barChart>
      <c:catAx>
        <c:axId val="-1697145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697150736"/>
        <c:crosses val="autoZero"/>
        <c:auto val="1"/>
        <c:lblAlgn val="ctr"/>
        <c:lblOffset val="100"/>
        <c:noMultiLvlLbl val="0"/>
      </c:catAx>
      <c:valAx>
        <c:axId val="-169715073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fr-FR"/>
          </a:p>
        </c:txPr>
        <c:crossAx val="-1697145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4048-45E4-9979-9A2E345F03D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048-45E4-9979-9A2E345F03D5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48-45E4-9979-9A2E345F03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5079-4498-9873-A6E9DA020637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5079-4498-9873-A6E9DA02063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79-4498-9873-A6E9DA020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46DD-4AE9-9517-6C575B1F0F03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6DD-4AE9-9517-6C575B1F0F0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6DD-4AE9-9517-6C575B1F0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E2CF-4408-A690-C7E75D968363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E2CF-4408-A690-C7E75D96836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CF-4408-A690-C7E75D9683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998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4171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7439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701377" y="1124745"/>
            <a:ext cx="2789247" cy="43980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9244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1" y="-1"/>
            <a:ext cx="5773784" cy="685800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5773782" y="0"/>
            <a:ext cx="641821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CCFA14-78AF-484A-B03D-5DB9A526DD68}"/>
              </a:ext>
            </a:extLst>
          </p:cNvPr>
          <p:cNvGrpSpPr/>
          <p:nvPr userDrawn="1"/>
        </p:nvGrpSpPr>
        <p:grpSpPr>
          <a:xfrm rot="10800000">
            <a:off x="4421055" y="393901"/>
            <a:ext cx="720080" cy="720080"/>
            <a:chOff x="546346" y="5762189"/>
            <a:chExt cx="720080" cy="720080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B76B0EC3-E080-4BA9-82DD-875CE375664B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BE3A08B-D0A8-4636-B024-860C87DFA350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F53B918C-F2E3-458F-9073-6D6E6D7F58A6}"/>
              </a:ext>
            </a:extLst>
          </p:cNvPr>
          <p:cNvGrpSpPr/>
          <p:nvPr userDrawn="1"/>
        </p:nvGrpSpPr>
        <p:grpSpPr>
          <a:xfrm>
            <a:off x="546346" y="5762189"/>
            <a:ext cx="720080" cy="720080"/>
            <a:chOff x="546346" y="5762189"/>
            <a:chExt cx="720080" cy="72008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AABB30E9-0DAA-4772-8CC5-A6FEC253E5AF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41DDE2A-7C54-4715-8C70-DAACF06648DA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4150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096000" y="0"/>
            <a:ext cx="6096000" cy="6268598"/>
          </a:xfrm>
          <a:prstGeom prst="rect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48984" y="1526647"/>
            <a:ext cx="4186909" cy="30146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7056108" y="1526647"/>
            <a:ext cx="4175763" cy="30146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0AAFB73F-6F54-464A-BD52-927273969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69852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0738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755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547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233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549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4997D227-4D92-4BB8-AFE5-3132D611D55B}"/>
              </a:ext>
            </a:extLst>
          </p:cNvPr>
          <p:cNvSpPr/>
          <p:nvPr userDrawn="1"/>
        </p:nvSpPr>
        <p:spPr>
          <a:xfrm>
            <a:off x="737687" y="1775623"/>
            <a:ext cx="3157167" cy="4291783"/>
          </a:xfrm>
          <a:prstGeom prst="rect">
            <a:avLst/>
          </a:prstGeom>
          <a:solidFill>
            <a:srgbClr val="FF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indent="-342900" algn="ctr">
              <a:spcBef>
                <a:spcPct val="20000"/>
              </a:spcBef>
              <a:buFont typeface="Arial" pitchFamily="34" charset="0"/>
              <a:buChar char="•"/>
            </a:pPr>
            <a:endParaRPr lang="en-US" sz="180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CC229ECE-562F-4B43-9E46-3141C8F8D35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3698" y="1886543"/>
            <a:ext cx="2965145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8FFFAA17-0A28-451C-9F46-C90BFDBF9D33}"/>
              </a:ext>
            </a:extLst>
          </p:cNvPr>
          <p:cNvSpPr/>
          <p:nvPr userDrawn="1"/>
        </p:nvSpPr>
        <p:spPr>
          <a:xfrm>
            <a:off x="4514882" y="1775623"/>
            <a:ext cx="3157167" cy="4291783"/>
          </a:xfrm>
          <a:prstGeom prst="rect">
            <a:avLst/>
          </a:prstGeom>
          <a:solidFill>
            <a:srgbClr val="FF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indent="-342900" algn="ctr">
              <a:spcBef>
                <a:spcPct val="20000"/>
              </a:spcBef>
              <a:buFont typeface="Arial" pitchFamily="34" charset="0"/>
              <a:buChar char="•"/>
            </a:pPr>
            <a:endParaRPr lang="en-US" sz="1800"/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CFB0E704-31DD-46CF-BF65-8E73DB15AFBD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610893" y="1886543"/>
            <a:ext cx="2965145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Rectangle 47">
            <a:extLst>
              <a:ext uri="{FF2B5EF4-FFF2-40B4-BE49-F238E27FC236}">
                <a16:creationId xmlns:a16="http://schemas.microsoft.com/office/drawing/2014/main" id="{53475C43-50D4-4A83-B856-C382198C38DE}"/>
              </a:ext>
            </a:extLst>
          </p:cNvPr>
          <p:cNvSpPr/>
          <p:nvPr userDrawn="1"/>
        </p:nvSpPr>
        <p:spPr>
          <a:xfrm>
            <a:off x="8292077" y="1775623"/>
            <a:ext cx="3157167" cy="4291783"/>
          </a:xfrm>
          <a:prstGeom prst="rect">
            <a:avLst/>
          </a:prstGeom>
          <a:solidFill>
            <a:srgbClr val="FF000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indent="-342900" algn="ctr">
              <a:spcBef>
                <a:spcPct val="20000"/>
              </a:spcBef>
              <a:buFont typeface="Arial" pitchFamily="34" charset="0"/>
              <a:buChar char="•"/>
            </a:pPr>
            <a:endParaRPr lang="en-US" sz="1800"/>
          </a:p>
        </p:txBody>
      </p: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92A4E35F-20A3-4C70-AC33-E2229FCFCB1F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388088" y="1886543"/>
            <a:ext cx="2965145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36AF433-7ED9-4820-BD29-19A4B7AE53A2}"/>
              </a:ext>
            </a:extLst>
          </p:cNvPr>
          <p:cNvGrpSpPr/>
          <p:nvPr userDrawn="1"/>
        </p:nvGrpSpPr>
        <p:grpSpPr>
          <a:xfrm rot="16200000">
            <a:off x="10824756" y="5425593"/>
            <a:ext cx="482656" cy="482656"/>
            <a:chOff x="546346" y="5762189"/>
            <a:chExt cx="720080" cy="720080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96FEB06-708E-4843-94A0-11B69EABDA35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C2111B28-566B-4DD6-93D8-94C0C603E5DF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388EA2A-5A30-4DFD-AFED-328CD6C647DC}"/>
              </a:ext>
            </a:extLst>
          </p:cNvPr>
          <p:cNvGrpSpPr/>
          <p:nvPr userDrawn="1"/>
        </p:nvGrpSpPr>
        <p:grpSpPr>
          <a:xfrm rot="16200000">
            <a:off x="7040969" y="5425593"/>
            <a:ext cx="482656" cy="482656"/>
            <a:chOff x="546346" y="5762189"/>
            <a:chExt cx="720080" cy="720080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05D2727-C757-4276-8EDE-58574302BFF0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2F104568-55BB-4691-BFF4-A45B904A1493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06CC5C30-056D-4947-912F-9EBAC19142BC}"/>
              </a:ext>
            </a:extLst>
          </p:cNvPr>
          <p:cNvGrpSpPr/>
          <p:nvPr userDrawn="1"/>
        </p:nvGrpSpPr>
        <p:grpSpPr>
          <a:xfrm rot="16200000">
            <a:off x="3257182" y="5425593"/>
            <a:ext cx="482656" cy="482656"/>
            <a:chOff x="546346" y="5762189"/>
            <a:chExt cx="720080" cy="72008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BC97373-A817-48C5-BF1D-1D0B9C615E56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947CD5E5-4814-4F42-851C-7E42B7CBCF31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3381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611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t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1412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3031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10896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93189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210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5339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522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7373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0555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38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8980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1053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044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875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049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8348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296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995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428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C2D9A-E850-4302-8341-DCE37AAFFAD4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3AEAC-4822-4B1F-9935-6222F8E4D9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25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ACDD6-0E75-48D4-86B5-7812605931CD}" type="datetimeFigureOut">
              <a:rPr lang="fr-FR" smtClean="0"/>
              <a:t>11/10/2021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F25EB-5BF3-4424-86CA-D689C0851C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759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10" Type="http://schemas.openxmlformats.org/officeDocument/2006/relationships/chart" Target="../charts/chart13.xml"/><Relationship Id="rId4" Type="http://schemas.openxmlformats.org/officeDocument/2006/relationships/chart" Target="../charts/chart7.xml"/><Relationship Id="rId9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14CBA99-9BEC-4D38-A2C8-7DC8387AA729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084277" y="0"/>
            <a:ext cx="6107723" cy="6857999"/>
          </a:xfrm>
        </p:spPr>
      </p:sp>
      <p:sp>
        <p:nvSpPr>
          <p:cNvPr id="25" name="Rectangle 24"/>
          <p:cNvSpPr/>
          <p:nvPr/>
        </p:nvSpPr>
        <p:spPr>
          <a:xfrm>
            <a:off x="1" y="0"/>
            <a:ext cx="6173584" cy="6858000"/>
          </a:xfrm>
          <a:prstGeom prst="rect">
            <a:avLst/>
          </a:prstGeom>
          <a:solidFill>
            <a:srgbClr val="E61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Titre 1"/>
          <p:cNvSpPr txBox="1">
            <a:spLocks/>
          </p:cNvSpPr>
          <p:nvPr/>
        </p:nvSpPr>
        <p:spPr>
          <a:xfrm>
            <a:off x="4641153" y="6439354"/>
            <a:ext cx="1399951" cy="2756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sz="1300" dirty="0" smtClean="0">
                <a:solidFill>
                  <a:schemeClr val="bg1"/>
                </a:solidFill>
                <a:latin typeface="Mont Heavy" panose="00000A00000000000000" pitchFamily="50" charset="0"/>
              </a:rPr>
              <a:t>Ravivez</a:t>
            </a:r>
            <a:br>
              <a:rPr lang="fr-FR" sz="1300" dirty="0" smtClean="0">
                <a:solidFill>
                  <a:schemeClr val="bg1"/>
                </a:solidFill>
                <a:latin typeface="Mont Heavy" panose="00000A00000000000000" pitchFamily="50" charset="0"/>
              </a:rPr>
            </a:br>
            <a:r>
              <a:rPr lang="fr-FR" sz="1300" dirty="0" smtClean="0">
                <a:solidFill>
                  <a:schemeClr val="bg1"/>
                </a:solidFill>
                <a:latin typeface="Mont Heavy" panose="00000A00000000000000" pitchFamily="50" charset="0"/>
              </a:rPr>
              <a:t>votre nature</a:t>
            </a:r>
            <a:endParaRPr lang="fr-FR" sz="1300" dirty="0">
              <a:solidFill>
                <a:schemeClr val="bg1"/>
              </a:solidFill>
              <a:latin typeface="Mont Heavy" panose="00000A00000000000000" pitchFamily="50" charset="0"/>
            </a:endParaRPr>
          </a:p>
        </p:txBody>
      </p:sp>
      <p:sp>
        <p:nvSpPr>
          <p:cNvPr id="27" name="Titre 1"/>
          <p:cNvSpPr txBox="1">
            <a:spLocks/>
          </p:cNvSpPr>
          <p:nvPr/>
        </p:nvSpPr>
        <p:spPr>
          <a:xfrm>
            <a:off x="725286" y="365125"/>
            <a:ext cx="4781204" cy="1325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 smtClean="0">
                <a:solidFill>
                  <a:schemeClr val="bg1"/>
                </a:solidFill>
                <a:latin typeface="Mont Heavy" panose="00000A00000000000000" pitchFamily="50" charset="0"/>
              </a:rPr>
              <a:t>TITRE</a:t>
            </a:r>
            <a:endParaRPr lang="fr-FR" sz="4800" dirty="0">
              <a:solidFill>
                <a:schemeClr val="bg1"/>
              </a:solidFill>
              <a:latin typeface="Mont Heavy" panose="00000A00000000000000" pitchFamily="50" charset="0"/>
            </a:endParaRPr>
          </a:p>
        </p:txBody>
      </p:sp>
      <p:sp>
        <p:nvSpPr>
          <p:cNvPr id="28" name="Sous-titre 2"/>
          <p:cNvSpPr txBox="1">
            <a:spLocks/>
          </p:cNvSpPr>
          <p:nvPr/>
        </p:nvSpPr>
        <p:spPr>
          <a:xfrm>
            <a:off x="725286" y="1825823"/>
            <a:ext cx="4781204" cy="1920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>
                <a:solidFill>
                  <a:schemeClr val="bg1"/>
                </a:solidFill>
                <a:latin typeface="Mont Book" panose="00000600000000000000" pitchFamily="50" charset="0"/>
              </a:rPr>
              <a:t>Contenu</a:t>
            </a:r>
            <a:endParaRPr lang="fr-FR" dirty="0">
              <a:solidFill>
                <a:schemeClr val="bg1"/>
              </a:solidFill>
              <a:latin typeface="Mont Book" panose="00000600000000000000" pitchFamily="50" charset="0"/>
            </a:endParaRPr>
          </a:p>
        </p:txBody>
      </p:sp>
      <p:sp>
        <p:nvSpPr>
          <p:cNvPr id="29" name="Sous-titre 2"/>
          <p:cNvSpPr txBox="1">
            <a:spLocks/>
          </p:cNvSpPr>
          <p:nvPr/>
        </p:nvSpPr>
        <p:spPr>
          <a:xfrm>
            <a:off x="725286" y="5780237"/>
            <a:ext cx="4781204" cy="361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 smtClean="0">
                <a:solidFill>
                  <a:schemeClr val="bg1"/>
                </a:solidFill>
                <a:latin typeface="Mont Book" panose="00000600000000000000" pitchFamily="50" charset="0"/>
              </a:rPr>
              <a:t>JJ/MM/AA</a:t>
            </a:r>
            <a:endParaRPr lang="fr-FR" sz="1600" dirty="0">
              <a:solidFill>
                <a:schemeClr val="bg1"/>
              </a:solidFill>
              <a:latin typeface="Mont Book" panose="00000600000000000000" pitchFamily="50" charset="0"/>
            </a:endParaRPr>
          </a:p>
        </p:txBody>
      </p:sp>
      <p:cxnSp>
        <p:nvCxnSpPr>
          <p:cNvPr id="30" name="Connecteur droit 29"/>
          <p:cNvCxnSpPr/>
          <p:nvPr/>
        </p:nvCxnSpPr>
        <p:spPr>
          <a:xfrm>
            <a:off x="148648" y="6312253"/>
            <a:ext cx="581440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72" y="6439354"/>
            <a:ext cx="1036237" cy="30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9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7">
            <a:extLst>
              <a:ext uri="{FF2B5EF4-FFF2-40B4-BE49-F238E27FC236}">
                <a16:creationId xmlns:a16="http://schemas.microsoft.com/office/drawing/2014/main" id="{91C7E20A-B17E-4A26-9CE7-783974BAF9B7}"/>
              </a:ext>
            </a:extLst>
          </p:cNvPr>
          <p:cNvGraphicFramePr/>
          <p:nvPr>
            <p:extLst/>
          </p:nvPr>
        </p:nvGraphicFramePr>
        <p:xfrm>
          <a:off x="922059" y="4275556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5">
            <a:extLst>
              <a:ext uri="{FF2B5EF4-FFF2-40B4-BE49-F238E27FC236}">
                <a16:creationId xmlns:a16="http://schemas.microsoft.com/office/drawing/2014/main" id="{D4D8AC86-EF37-4BEF-8355-E24F5BF70F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8630932"/>
              </p:ext>
            </p:extLst>
          </p:nvPr>
        </p:nvGraphicFramePr>
        <p:xfrm>
          <a:off x="6254837" y="4275556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F523B1E-D9A8-489D-9946-601EE1EECE56}"/>
              </a:ext>
            </a:extLst>
          </p:cNvPr>
          <p:cNvSpPr txBox="1"/>
          <p:nvPr/>
        </p:nvSpPr>
        <p:spPr>
          <a:xfrm>
            <a:off x="8164060" y="4106604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61A1B"/>
                </a:solidFill>
                <a:cs typeface="Arial" pitchFamily="34" charset="0"/>
              </a:rPr>
              <a:t>40%</a:t>
            </a:r>
            <a:endParaRPr lang="ko-KR" altLang="en-US" sz="2400" b="1" dirty="0">
              <a:solidFill>
                <a:srgbClr val="E61A1B"/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60A96-6CA2-4DC7-8866-81D0A5579351}"/>
              </a:ext>
            </a:extLst>
          </p:cNvPr>
          <p:cNvSpPr txBox="1"/>
          <p:nvPr/>
        </p:nvSpPr>
        <p:spPr>
          <a:xfrm>
            <a:off x="2830830" y="4106604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61A1B"/>
                </a:solidFill>
                <a:cs typeface="Arial" pitchFamily="34" charset="0"/>
              </a:rPr>
              <a:t>80%</a:t>
            </a:r>
            <a:endParaRPr lang="ko-KR" altLang="en-US" sz="2400" b="1" dirty="0">
              <a:solidFill>
                <a:srgbClr val="E61A1B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9E43EF-58DD-49C6-8459-A665F2F20760}"/>
              </a:ext>
            </a:extLst>
          </p:cNvPr>
          <p:cNvSpPr txBox="1"/>
          <p:nvPr/>
        </p:nvSpPr>
        <p:spPr>
          <a:xfrm>
            <a:off x="2830830" y="174825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61A1B"/>
                </a:solidFill>
                <a:cs typeface="Arial" pitchFamily="34" charset="0"/>
              </a:rPr>
              <a:t>60%</a:t>
            </a:r>
            <a:endParaRPr lang="ko-KR" altLang="en-US" sz="2400" b="1" dirty="0">
              <a:solidFill>
                <a:srgbClr val="E61A1B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B4E161-C556-476A-9D85-2D896F6343B3}"/>
              </a:ext>
            </a:extLst>
          </p:cNvPr>
          <p:cNvSpPr txBox="1"/>
          <p:nvPr/>
        </p:nvSpPr>
        <p:spPr>
          <a:xfrm>
            <a:off x="8164060" y="174824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E61A1B"/>
                </a:solidFill>
                <a:cs typeface="Arial" pitchFamily="34" charset="0"/>
              </a:rPr>
              <a:t>50%</a:t>
            </a:r>
            <a:endParaRPr lang="ko-KR" altLang="en-US" sz="2400" b="1" dirty="0">
              <a:solidFill>
                <a:srgbClr val="E61A1B"/>
              </a:solidFill>
              <a:cs typeface="Arial" pitchFamily="34" charset="0"/>
            </a:endParaRPr>
          </a:p>
        </p:txBody>
      </p:sp>
      <p:graphicFrame>
        <p:nvGraphicFramePr>
          <p:cNvPr id="9" name="Chart 10">
            <a:extLst>
              <a:ext uri="{FF2B5EF4-FFF2-40B4-BE49-F238E27FC236}">
                <a16:creationId xmlns:a16="http://schemas.microsoft.com/office/drawing/2014/main" id="{7B2717E0-D445-4560-8B94-353D8F6416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706986"/>
              </p:ext>
            </p:extLst>
          </p:nvPr>
        </p:nvGraphicFramePr>
        <p:xfrm>
          <a:off x="6466300" y="4477118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0" name="Group 14">
            <a:extLst>
              <a:ext uri="{FF2B5EF4-FFF2-40B4-BE49-F238E27FC236}">
                <a16:creationId xmlns:a16="http://schemas.microsoft.com/office/drawing/2014/main" id="{9D43AAD1-F61B-4655-ADEC-D32AA3340087}"/>
              </a:ext>
            </a:extLst>
          </p:cNvPr>
          <p:cNvGrpSpPr/>
          <p:nvPr/>
        </p:nvGrpSpPr>
        <p:grpSpPr>
          <a:xfrm>
            <a:off x="2830830" y="2266227"/>
            <a:ext cx="3265170" cy="863358"/>
            <a:chOff x="803640" y="3362835"/>
            <a:chExt cx="2059657" cy="86335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B72027B-F891-4675-900C-4D3B8840EDE5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1230D8-2151-458C-92D2-F4581F2211EC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7">
            <a:extLst>
              <a:ext uri="{FF2B5EF4-FFF2-40B4-BE49-F238E27FC236}">
                <a16:creationId xmlns:a16="http://schemas.microsoft.com/office/drawing/2014/main" id="{859B72F0-BB7E-488A-9A3F-41711376578B}"/>
              </a:ext>
            </a:extLst>
          </p:cNvPr>
          <p:cNvGrpSpPr/>
          <p:nvPr/>
        </p:nvGrpSpPr>
        <p:grpSpPr>
          <a:xfrm>
            <a:off x="8164060" y="2266227"/>
            <a:ext cx="3265170" cy="863358"/>
            <a:chOff x="803640" y="3362835"/>
            <a:chExt cx="2059657" cy="86335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58A5774-47FD-4FC4-B711-9729BFE61CB8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6A48732-E3B6-4082-9ED2-C7D66445377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:a16="http://schemas.microsoft.com/office/drawing/2014/main" id="{D4C7A3AF-9D6D-410A-B0C8-E1BE95E64A11}"/>
              </a:ext>
            </a:extLst>
          </p:cNvPr>
          <p:cNvGrpSpPr/>
          <p:nvPr/>
        </p:nvGrpSpPr>
        <p:grpSpPr>
          <a:xfrm>
            <a:off x="2830830" y="4620014"/>
            <a:ext cx="3265170" cy="863358"/>
            <a:chOff x="803640" y="3362835"/>
            <a:chExt cx="2059657" cy="8633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73D1176-8F3F-4201-9130-D02015677295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22C29A-6360-4CDC-AE53-D1E5FD561172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23">
            <a:extLst>
              <a:ext uri="{FF2B5EF4-FFF2-40B4-BE49-F238E27FC236}">
                <a16:creationId xmlns:a16="http://schemas.microsoft.com/office/drawing/2014/main" id="{6F51A82A-8823-4D0D-86AD-B001CEC1E24E}"/>
              </a:ext>
            </a:extLst>
          </p:cNvPr>
          <p:cNvGrpSpPr/>
          <p:nvPr/>
        </p:nvGrpSpPr>
        <p:grpSpPr>
          <a:xfrm>
            <a:off x="8164060" y="4620014"/>
            <a:ext cx="3265170" cy="863358"/>
            <a:chOff x="803640" y="3362835"/>
            <a:chExt cx="2059657" cy="86335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E172C57-896A-4C77-9D76-EF151A7B632D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76C576-BA72-4687-978C-EAFB289CF115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aphicFrame>
        <p:nvGraphicFramePr>
          <p:cNvPr id="22" name="Chart 5">
            <a:extLst>
              <a:ext uri="{FF2B5EF4-FFF2-40B4-BE49-F238E27FC236}">
                <a16:creationId xmlns:a16="http://schemas.microsoft.com/office/drawing/2014/main" id="{8F9B7991-F601-4CDF-A980-A1AC14ABC9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4935233"/>
              </p:ext>
            </p:extLst>
          </p:nvPr>
        </p:nvGraphicFramePr>
        <p:xfrm>
          <a:off x="922059" y="4316206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Chart 10">
            <a:extLst>
              <a:ext uri="{FF2B5EF4-FFF2-40B4-BE49-F238E27FC236}">
                <a16:creationId xmlns:a16="http://schemas.microsoft.com/office/drawing/2014/main" id="{19BF1422-2F2B-40C6-91C9-2EEB3F24EB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8243419"/>
              </p:ext>
            </p:extLst>
          </p:nvPr>
        </p:nvGraphicFramePr>
        <p:xfrm>
          <a:off x="1138083" y="4517768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4" name="Chart 5">
            <a:extLst>
              <a:ext uri="{FF2B5EF4-FFF2-40B4-BE49-F238E27FC236}">
                <a16:creationId xmlns:a16="http://schemas.microsoft.com/office/drawing/2014/main" id="{0CE288E9-A3B2-4954-A1AE-C862DE2383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8182466"/>
              </p:ext>
            </p:extLst>
          </p:nvPr>
        </p:nvGraphicFramePr>
        <p:xfrm>
          <a:off x="6254837" y="1892265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5" name="Chart 10">
            <a:extLst>
              <a:ext uri="{FF2B5EF4-FFF2-40B4-BE49-F238E27FC236}">
                <a16:creationId xmlns:a16="http://schemas.microsoft.com/office/drawing/2014/main" id="{067714B7-E019-4005-9E23-FE413443B1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771459"/>
              </p:ext>
            </p:extLst>
          </p:nvPr>
        </p:nvGraphicFramePr>
        <p:xfrm>
          <a:off x="6470861" y="2093827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6" name="Chart 5">
            <a:extLst>
              <a:ext uri="{FF2B5EF4-FFF2-40B4-BE49-F238E27FC236}">
                <a16:creationId xmlns:a16="http://schemas.microsoft.com/office/drawing/2014/main" id="{D842DB92-1E71-432A-B422-9C6FD93F19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9265729"/>
              </p:ext>
            </p:extLst>
          </p:nvPr>
        </p:nvGraphicFramePr>
        <p:xfrm>
          <a:off x="922059" y="1892265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7" name="Chart 10">
            <a:extLst>
              <a:ext uri="{FF2B5EF4-FFF2-40B4-BE49-F238E27FC236}">
                <a16:creationId xmlns:a16="http://schemas.microsoft.com/office/drawing/2014/main" id="{571B589C-614F-47DC-AB07-78093B32FA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9451884"/>
              </p:ext>
            </p:extLst>
          </p:nvPr>
        </p:nvGraphicFramePr>
        <p:xfrm>
          <a:off x="1138083" y="2093827"/>
          <a:ext cx="1243450" cy="122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9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33">
            <a:extLst>
              <a:ext uri="{FF2B5EF4-FFF2-40B4-BE49-F238E27FC236}">
                <a16:creationId xmlns:a16="http://schemas.microsoft.com/office/drawing/2014/main" id="{E9DCE16A-D529-486F-8CFA-E2823E927C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9484668"/>
              </p:ext>
            </p:extLst>
          </p:nvPr>
        </p:nvGraphicFramePr>
        <p:xfrm>
          <a:off x="897065" y="1731918"/>
          <a:ext cx="10392508" cy="2743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7">
            <a:extLst>
              <a:ext uri="{FF2B5EF4-FFF2-40B4-BE49-F238E27FC236}">
                <a16:creationId xmlns:a16="http://schemas.microsoft.com/office/drawing/2014/main" id="{0A0B57C8-08BE-4D8C-8368-D9378DB92A0E}"/>
              </a:ext>
            </a:extLst>
          </p:cNvPr>
          <p:cNvGrpSpPr/>
          <p:nvPr/>
        </p:nvGrpSpPr>
        <p:grpSpPr>
          <a:xfrm>
            <a:off x="2690818" y="4798190"/>
            <a:ext cx="3358403" cy="892552"/>
            <a:chOff x="1353016" y="1766707"/>
            <a:chExt cx="2452106" cy="89255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5C5D70B-1230-4E1E-A235-BE644C349FC4}"/>
                </a:ext>
              </a:extLst>
            </p:cNvPr>
            <p:cNvSpPr txBox="1"/>
            <p:nvPr/>
          </p:nvSpPr>
          <p:spPr>
            <a:xfrm>
              <a:off x="1364066" y="2012928"/>
              <a:ext cx="2439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8AF2E33-A69F-44A7-B9D5-4DEC7D4F5BEB}"/>
                </a:ext>
              </a:extLst>
            </p:cNvPr>
            <p:cNvSpPr txBox="1"/>
            <p:nvPr/>
          </p:nvSpPr>
          <p:spPr>
            <a:xfrm>
              <a:off x="1353016" y="1766707"/>
              <a:ext cx="245210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4FAC499-71AC-472C-BE29-D1934F2AE898}"/>
              </a:ext>
            </a:extLst>
          </p:cNvPr>
          <p:cNvSpPr txBox="1"/>
          <p:nvPr/>
        </p:nvSpPr>
        <p:spPr>
          <a:xfrm>
            <a:off x="1354966" y="4681037"/>
            <a:ext cx="115721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b="1" dirty="0">
                <a:solidFill>
                  <a:schemeClr val="bg2">
                    <a:lumMod val="75000"/>
                  </a:schemeClr>
                </a:solidFill>
                <a:cs typeface="Arial" pitchFamily="34" charset="0"/>
              </a:rPr>
              <a:t>57</a:t>
            </a:r>
            <a:r>
              <a:rPr lang="en-US" altLang="ko-KR" sz="2400" b="1" dirty="0">
                <a:solidFill>
                  <a:schemeClr val="bg2">
                    <a:lumMod val="75000"/>
                  </a:schemeClr>
                </a:solidFill>
                <a:cs typeface="Arial" pitchFamily="34" charset="0"/>
              </a:rPr>
              <a:t>%</a:t>
            </a:r>
          </a:p>
        </p:txBody>
      </p:sp>
      <p:grpSp>
        <p:nvGrpSpPr>
          <p:cNvPr id="8" name="Group 41">
            <a:extLst>
              <a:ext uri="{FF2B5EF4-FFF2-40B4-BE49-F238E27FC236}">
                <a16:creationId xmlns:a16="http://schemas.microsoft.com/office/drawing/2014/main" id="{C9F26287-E5AC-432A-8474-EDB2D5DDA865}"/>
              </a:ext>
            </a:extLst>
          </p:cNvPr>
          <p:cNvGrpSpPr/>
          <p:nvPr/>
        </p:nvGrpSpPr>
        <p:grpSpPr>
          <a:xfrm>
            <a:off x="7843246" y="4798190"/>
            <a:ext cx="3358403" cy="892552"/>
            <a:chOff x="1353016" y="1766707"/>
            <a:chExt cx="2452106" cy="89255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B996C0-E5EA-4FC2-ACD3-49AFF4647E10}"/>
                </a:ext>
              </a:extLst>
            </p:cNvPr>
            <p:cNvSpPr txBox="1"/>
            <p:nvPr/>
          </p:nvSpPr>
          <p:spPr>
            <a:xfrm>
              <a:off x="1364066" y="2012928"/>
              <a:ext cx="2439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BEF3CB0-8328-4FCE-94B9-F7341C50D48C}"/>
                </a:ext>
              </a:extLst>
            </p:cNvPr>
            <p:cNvSpPr txBox="1"/>
            <p:nvPr/>
          </p:nvSpPr>
          <p:spPr>
            <a:xfrm>
              <a:off x="1353016" y="1766707"/>
              <a:ext cx="245210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Title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7C3207D-A2C6-4794-8125-32306DE6D042}"/>
              </a:ext>
            </a:extLst>
          </p:cNvPr>
          <p:cNvSpPr txBox="1"/>
          <p:nvPr/>
        </p:nvSpPr>
        <p:spPr>
          <a:xfrm>
            <a:off x="6507394" y="4681037"/>
            <a:ext cx="115721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b="1" dirty="0">
                <a:solidFill>
                  <a:srgbClr val="E61A1B"/>
                </a:solidFill>
                <a:cs typeface="Arial" pitchFamily="34" charset="0"/>
              </a:rPr>
              <a:t>79</a:t>
            </a:r>
            <a:r>
              <a:rPr lang="en-US" altLang="ko-KR" sz="2400" b="1" dirty="0">
                <a:solidFill>
                  <a:srgbClr val="E61A1B"/>
                </a:solidFill>
                <a:cs typeface="Arial" pitchFamily="34" charset="0"/>
              </a:rPr>
              <a:t>%</a:t>
            </a:r>
          </a:p>
        </p:txBody>
      </p:sp>
      <p:sp>
        <p:nvSpPr>
          <p:cNvPr id="13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4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56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61"/>
          </p:nvPr>
        </p:nvSpPr>
        <p:spPr/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C0C7276-74FC-435E-8CD5-D06E8225F726}"/>
              </a:ext>
            </a:extLst>
          </p:cNvPr>
          <p:cNvGrpSpPr/>
          <p:nvPr/>
        </p:nvGrpSpPr>
        <p:grpSpPr>
          <a:xfrm>
            <a:off x="876305" y="4039208"/>
            <a:ext cx="2808000" cy="1823545"/>
            <a:chOff x="876305" y="3995663"/>
            <a:chExt cx="2808000" cy="1823545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0632D26D-95EA-418B-8713-147A5FC7B231}"/>
                </a:ext>
              </a:extLst>
            </p:cNvPr>
            <p:cNvSpPr/>
            <p:nvPr/>
          </p:nvSpPr>
          <p:spPr>
            <a:xfrm>
              <a:off x="876306" y="3995663"/>
              <a:ext cx="11528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en-US" altLang="ko-KR" sz="1600" dirty="0">
                <a:solidFill>
                  <a:schemeClr val="bg1"/>
                </a:solidFill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193C3D22-40D5-4F84-810A-FCD3A20AA000}"/>
                </a:ext>
              </a:extLst>
            </p:cNvPr>
            <p:cNvSpPr/>
            <p:nvPr/>
          </p:nvSpPr>
          <p:spPr>
            <a:xfrm>
              <a:off x="876305" y="4429049"/>
              <a:ext cx="2808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59B51D39-07AB-48C0-814A-678868318846}"/>
                </a:ext>
              </a:extLst>
            </p:cNvPr>
            <p:cNvSpPr/>
            <p:nvPr/>
          </p:nvSpPr>
          <p:spPr>
            <a:xfrm>
              <a:off x="876306" y="5249791"/>
              <a:ext cx="17780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</a:rPr>
                <a:t>Simple Presentation </a:t>
              </a: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AD436441-2645-4B22-A0F3-B5A981CA8BF1}"/>
                </a:ext>
              </a:extLst>
            </p:cNvPr>
            <p:cNvSpPr/>
            <p:nvPr/>
          </p:nvSpPr>
          <p:spPr>
            <a:xfrm>
              <a:off x="876306" y="5542209"/>
              <a:ext cx="17780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</a:rPr>
                <a:t>Simple Presentation 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801930A-80A6-44E2-BABB-A06DCA5236D5}"/>
              </a:ext>
            </a:extLst>
          </p:cNvPr>
          <p:cNvGrpSpPr/>
          <p:nvPr/>
        </p:nvGrpSpPr>
        <p:grpSpPr>
          <a:xfrm>
            <a:off x="4689465" y="4039208"/>
            <a:ext cx="2808000" cy="1823545"/>
            <a:chOff x="876305" y="3995663"/>
            <a:chExt cx="2808000" cy="1823545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B72A1FE4-7D03-4D71-8E72-7ED94ED44499}"/>
                </a:ext>
              </a:extLst>
            </p:cNvPr>
            <p:cNvSpPr/>
            <p:nvPr/>
          </p:nvSpPr>
          <p:spPr>
            <a:xfrm>
              <a:off x="876306" y="3995663"/>
              <a:ext cx="11528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en-US" altLang="ko-KR" sz="1600" dirty="0">
                <a:solidFill>
                  <a:schemeClr val="bg1"/>
                </a:solidFill>
              </a:endParaRP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803224E6-6FE3-41B5-A2C4-AE9A18EE228F}"/>
                </a:ext>
              </a:extLst>
            </p:cNvPr>
            <p:cNvSpPr/>
            <p:nvPr/>
          </p:nvSpPr>
          <p:spPr>
            <a:xfrm>
              <a:off x="876305" y="4429049"/>
              <a:ext cx="2808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C8FF1480-DD3F-4DB3-8D1D-AE001E0736C3}"/>
                </a:ext>
              </a:extLst>
            </p:cNvPr>
            <p:cNvSpPr/>
            <p:nvPr/>
          </p:nvSpPr>
          <p:spPr>
            <a:xfrm>
              <a:off x="876306" y="5249791"/>
              <a:ext cx="17780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</a:rPr>
                <a:t>Simple Presentation </a:t>
              </a: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0D6E7640-4A80-4DCC-B407-5E066DD2520F}"/>
                </a:ext>
              </a:extLst>
            </p:cNvPr>
            <p:cNvSpPr/>
            <p:nvPr/>
          </p:nvSpPr>
          <p:spPr>
            <a:xfrm>
              <a:off x="876306" y="5542209"/>
              <a:ext cx="17780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</a:rPr>
                <a:t>Simple Presentation </a:t>
              </a: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A12BB9C0-7EAD-489C-B54A-78FEAA38A6A7}"/>
              </a:ext>
            </a:extLst>
          </p:cNvPr>
          <p:cNvGrpSpPr/>
          <p:nvPr/>
        </p:nvGrpSpPr>
        <p:grpSpPr>
          <a:xfrm>
            <a:off x="8466660" y="4039208"/>
            <a:ext cx="2808000" cy="1823545"/>
            <a:chOff x="876305" y="3995663"/>
            <a:chExt cx="2808000" cy="1823545"/>
          </a:xfrm>
        </p:grpSpPr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1A258C3-9A64-473D-BDC1-B50FFD28B57C}"/>
                </a:ext>
              </a:extLst>
            </p:cNvPr>
            <p:cNvSpPr/>
            <p:nvPr/>
          </p:nvSpPr>
          <p:spPr>
            <a:xfrm>
              <a:off x="876306" y="3995663"/>
              <a:ext cx="11528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en-US" altLang="ko-KR" sz="1600" dirty="0">
                <a:solidFill>
                  <a:schemeClr val="bg1"/>
                </a:solidFill>
              </a:endParaRPr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74BB3B73-E453-423B-AA22-3CB62DFC72EA}"/>
                </a:ext>
              </a:extLst>
            </p:cNvPr>
            <p:cNvSpPr/>
            <p:nvPr/>
          </p:nvSpPr>
          <p:spPr>
            <a:xfrm>
              <a:off x="876305" y="4429049"/>
              <a:ext cx="2808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806D31CD-E04E-4D77-AA63-CB616948C7C8}"/>
                </a:ext>
              </a:extLst>
            </p:cNvPr>
            <p:cNvSpPr/>
            <p:nvPr/>
          </p:nvSpPr>
          <p:spPr>
            <a:xfrm>
              <a:off x="876306" y="5249791"/>
              <a:ext cx="17780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</a:rPr>
                <a:t>Simple Presentation </a:t>
              </a:r>
            </a:p>
          </p:txBody>
        </p:sp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AE4B049E-498F-4D32-B16B-3D0B1E455A13}"/>
                </a:ext>
              </a:extLst>
            </p:cNvPr>
            <p:cNvSpPr/>
            <p:nvPr/>
          </p:nvSpPr>
          <p:spPr>
            <a:xfrm>
              <a:off x="876306" y="5542209"/>
              <a:ext cx="17780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</a:rPr>
                <a:t>Simple Presentation </a:t>
              </a:r>
            </a:p>
          </p:txBody>
        </p:sp>
      </p:grpSp>
      <p:sp>
        <p:nvSpPr>
          <p:cNvPr id="22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50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5969178" y="1498788"/>
            <a:ext cx="217419" cy="328807"/>
            <a:chOff x="5565776" y="52388"/>
            <a:chExt cx="322262" cy="487363"/>
          </a:xfrm>
        </p:grpSpPr>
        <p:sp>
          <p:nvSpPr>
            <p:cNvPr id="698" name="Freeform 5"/>
            <p:cNvSpPr>
              <a:spLocks/>
            </p:cNvSpPr>
            <p:nvPr/>
          </p:nvSpPr>
          <p:spPr bwMode="auto">
            <a:xfrm>
              <a:off x="5576888" y="93663"/>
              <a:ext cx="231775" cy="223838"/>
            </a:xfrm>
            <a:custGeom>
              <a:avLst/>
              <a:gdLst>
                <a:gd name="T0" fmla="*/ 0 w 197"/>
                <a:gd name="T1" fmla="*/ 0 h 191"/>
                <a:gd name="T2" fmla="*/ 0 w 197"/>
                <a:gd name="T3" fmla="*/ 108 h 191"/>
                <a:gd name="T4" fmla="*/ 84 w 197"/>
                <a:gd name="T5" fmla="*/ 191 h 191"/>
                <a:gd name="T6" fmla="*/ 113 w 197"/>
                <a:gd name="T7" fmla="*/ 191 h 191"/>
                <a:gd name="T8" fmla="*/ 197 w 197"/>
                <a:gd name="T9" fmla="*/ 108 h 191"/>
                <a:gd name="T10" fmla="*/ 197 w 197"/>
                <a:gd name="T1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91">
                  <a:moveTo>
                    <a:pt x="0" y="0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0" y="154"/>
                    <a:pt x="38" y="191"/>
                    <a:pt x="84" y="191"/>
                  </a:cubicBezTo>
                  <a:cubicBezTo>
                    <a:pt x="113" y="191"/>
                    <a:pt x="113" y="191"/>
                    <a:pt x="113" y="191"/>
                  </a:cubicBezTo>
                  <a:cubicBezTo>
                    <a:pt x="159" y="191"/>
                    <a:pt x="197" y="154"/>
                    <a:pt x="197" y="108"/>
                  </a:cubicBezTo>
                  <a:cubicBezTo>
                    <a:pt x="197" y="0"/>
                    <a:pt x="197" y="0"/>
                    <a:pt x="197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9" name="Oval 6"/>
            <p:cNvSpPr>
              <a:spLocks noChangeArrowheads="1"/>
            </p:cNvSpPr>
            <p:nvPr/>
          </p:nvSpPr>
          <p:spPr bwMode="auto">
            <a:xfrm>
              <a:off x="5772151" y="52388"/>
              <a:ext cx="49213" cy="4921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0" name="Oval 7"/>
            <p:cNvSpPr>
              <a:spLocks noChangeArrowheads="1"/>
            </p:cNvSpPr>
            <p:nvPr/>
          </p:nvSpPr>
          <p:spPr bwMode="auto">
            <a:xfrm>
              <a:off x="5795963" y="447676"/>
              <a:ext cx="92075" cy="920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1" name="Oval 8"/>
            <p:cNvSpPr>
              <a:spLocks noChangeArrowheads="1"/>
            </p:cNvSpPr>
            <p:nvPr/>
          </p:nvSpPr>
          <p:spPr bwMode="auto">
            <a:xfrm>
              <a:off x="5565776" y="52388"/>
              <a:ext cx="49213" cy="4921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02" name="Freeform 9"/>
            <p:cNvSpPr>
              <a:spLocks/>
            </p:cNvSpPr>
            <p:nvPr/>
          </p:nvSpPr>
          <p:spPr bwMode="auto">
            <a:xfrm>
              <a:off x="5684838" y="317501"/>
              <a:ext cx="119063" cy="215900"/>
            </a:xfrm>
            <a:custGeom>
              <a:avLst/>
              <a:gdLst>
                <a:gd name="T0" fmla="*/ 4 w 101"/>
                <a:gd name="T1" fmla="*/ 0 h 184"/>
                <a:gd name="T2" fmla="*/ 5 w 101"/>
                <a:gd name="T3" fmla="*/ 119 h 184"/>
                <a:gd name="T4" fmla="*/ 55 w 101"/>
                <a:gd name="T5" fmla="*/ 179 h 184"/>
                <a:gd name="T6" fmla="*/ 101 w 101"/>
                <a:gd name="T7" fmla="*/ 1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84">
                  <a:moveTo>
                    <a:pt x="4" y="0"/>
                  </a:moveTo>
                  <a:cubicBezTo>
                    <a:pt x="4" y="0"/>
                    <a:pt x="0" y="94"/>
                    <a:pt x="5" y="119"/>
                  </a:cubicBezTo>
                  <a:cubicBezTo>
                    <a:pt x="11" y="145"/>
                    <a:pt x="32" y="174"/>
                    <a:pt x="55" y="179"/>
                  </a:cubicBezTo>
                  <a:cubicBezTo>
                    <a:pt x="79" y="184"/>
                    <a:pt x="101" y="172"/>
                    <a:pt x="101" y="172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4843523" y="3088199"/>
            <a:ext cx="356653" cy="317026"/>
            <a:chOff x="3897313" y="2408238"/>
            <a:chExt cx="528638" cy="469901"/>
          </a:xfrm>
        </p:grpSpPr>
        <p:sp>
          <p:nvSpPr>
            <p:cNvPr id="692" name="Line 10"/>
            <p:cNvSpPr>
              <a:spLocks noChangeShapeType="1"/>
            </p:cNvSpPr>
            <p:nvPr/>
          </p:nvSpPr>
          <p:spPr bwMode="auto">
            <a:xfrm>
              <a:off x="3902076" y="2582863"/>
              <a:ext cx="0" cy="2921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3" name="Line 11"/>
            <p:cNvSpPr>
              <a:spLocks noChangeShapeType="1"/>
            </p:cNvSpPr>
            <p:nvPr/>
          </p:nvSpPr>
          <p:spPr bwMode="auto">
            <a:xfrm flipH="1">
              <a:off x="3989388" y="2697163"/>
              <a:ext cx="1381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4" name="Line 12"/>
            <p:cNvSpPr>
              <a:spLocks noChangeShapeType="1"/>
            </p:cNvSpPr>
            <p:nvPr/>
          </p:nvSpPr>
          <p:spPr bwMode="auto">
            <a:xfrm flipH="1">
              <a:off x="4081463" y="2487613"/>
              <a:ext cx="15875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5" name="Line 13"/>
            <p:cNvSpPr>
              <a:spLocks noChangeShapeType="1"/>
            </p:cNvSpPr>
            <p:nvPr/>
          </p:nvSpPr>
          <p:spPr bwMode="auto">
            <a:xfrm flipV="1">
              <a:off x="4162426" y="2408238"/>
              <a:ext cx="0" cy="1587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6" name="Line 14"/>
            <p:cNvSpPr>
              <a:spLocks noChangeShapeType="1"/>
            </p:cNvSpPr>
            <p:nvPr/>
          </p:nvSpPr>
          <p:spPr bwMode="auto">
            <a:xfrm flipH="1">
              <a:off x="3897313" y="2771776"/>
              <a:ext cx="528638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7" name="Line 15"/>
            <p:cNvSpPr>
              <a:spLocks noChangeShapeType="1"/>
            </p:cNvSpPr>
            <p:nvPr/>
          </p:nvSpPr>
          <p:spPr bwMode="auto">
            <a:xfrm>
              <a:off x="4422776" y="2686051"/>
              <a:ext cx="0" cy="1920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5474361" y="2010741"/>
            <a:ext cx="149944" cy="359867"/>
            <a:chOff x="4832351" y="811213"/>
            <a:chExt cx="222250" cy="533400"/>
          </a:xfrm>
        </p:grpSpPr>
        <p:sp>
          <p:nvSpPr>
            <p:cNvPr id="689" name="Freeform 16"/>
            <p:cNvSpPr>
              <a:spLocks/>
            </p:cNvSpPr>
            <p:nvPr/>
          </p:nvSpPr>
          <p:spPr bwMode="auto">
            <a:xfrm>
              <a:off x="4832351" y="811213"/>
              <a:ext cx="222250" cy="533400"/>
            </a:xfrm>
            <a:custGeom>
              <a:avLst/>
              <a:gdLst>
                <a:gd name="T0" fmla="*/ 95 w 190"/>
                <a:gd name="T1" fmla="*/ 453 h 453"/>
                <a:gd name="T2" fmla="*/ 95 w 190"/>
                <a:gd name="T3" fmla="*/ 453 h 453"/>
                <a:gd name="T4" fmla="*/ 0 w 190"/>
                <a:gd name="T5" fmla="*/ 358 h 453"/>
                <a:gd name="T6" fmla="*/ 0 w 190"/>
                <a:gd name="T7" fmla="*/ 95 h 453"/>
                <a:gd name="T8" fmla="*/ 95 w 190"/>
                <a:gd name="T9" fmla="*/ 0 h 453"/>
                <a:gd name="T10" fmla="*/ 95 w 190"/>
                <a:gd name="T11" fmla="*/ 0 h 453"/>
                <a:gd name="T12" fmla="*/ 190 w 190"/>
                <a:gd name="T13" fmla="*/ 95 h 453"/>
                <a:gd name="T14" fmla="*/ 190 w 190"/>
                <a:gd name="T15" fmla="*/ 358 h 453"/>
                <a:gd name="T16" fmla="*/ 95 w 190"/>
                <a:gd name="T17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53">
                  <a:moveTo>
                    <a:pt x="95" y="453"/>
                  </a:moveTo>
                  <a:cubicBezTo>
                    <a:pt x="95" y="453"/>
                    <a:pt x="95" y="453"/>
                    <a:pt x="95" y="453"/>
                  </a:cubicBezTo>
                  <a:cubicBezTo>
                    <a:pt x="43" y="453"/>
                    <a:pt x="0" y="411"/>
                    <a:pt x="0" y="35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48" y="0"/>
                    <a:pt x="190" y="43"/>
                    <a:pt x="190" y="95"/>
                  </a:cubicBezTo>
                  <a:cubicBezTo>
                    <a:pt x="190" y="358"/>
                    <a:pt x="190" y="358"/>
                    <a:pt x="190" y="358"/>
                  </a:cubicBezTo>
                  <a:cubicBezTo>
                    <a:pt x="190" y="411"/>
                    <a:pt x="148" y="453"/>
                    <a:pt x="95" y="453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0" name="Line 17"/>
            <p:cNvSpPr>
              <a:spLocks noChangeShapeType="1"/>
            </p:cNvSpPr>
            <p:nvPr/>
          </p:nvSpPr>
          <p:spPr bwMode="auto">
            <a:xfrm flipH="1">
              <a:off x="4832351" y="1077913"/>
              <a:ext cx="215900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91" name="Freeform 18"/>
            <p:cNvSpPr>
              <a:spLocks/>
            </p:cNvSpPr>
            <p:nvPr/>
          </p:nvSpPr>
          <p:spPr bwMode="auto">
            <a:xfrm>
              <a:off x="4945063" y="1216026"/>
              <a:ext cx="58738" cy="69850"/>
            </a:xfrm>
            <a:custGeom>
              <a:avLst/>
              <a:gdLst>
                <a:gd name="T0" fmla="*/ 49 w 49"/>
                <a:gd name="T1" fmla="*/ 0 h 60"/>
                <a:gd name="T2" fmla="*/ 0 w 49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60">
                  <a:moveTo>
                    <a:pt x="49" y="0"/>
                  </a:moveTo>
                  <a:cubicBezTo>
                    <a:pt x="49" y="33"/>
                    <a:pt x="27" y="60"/>
                    <a:pt x="0" y="6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8067328" y="2554825"/>
            <a:ext cx="239911" cy="326665"/>
            <a:chOff x="8675688" y="1617663"/>
            <a:chExt cx="355600" cy="484188"/>
          </a:xfrm>
        </p:grpSpPr>
        <p:sp>
          <p:nvSpPr>
            <p:cNvPr id="687" name="Freeform 19"/>
            <p:cNvSpPr>
              <a:spLocks/>
            </p:cNvSpPr>
            <p:nvPr/>
          </p:nvSpPr>
          <p:spPr bwMode="auto">
            <a:xfrm>
              <a:off x="8851901" y="1925638"/>
              <a:ext cx="111125" cy="119063"/>
            </a:xfrm>
            <a:custGeom>
              <a:avLst/>
              <a:gdLst>
                <a:gd name="T0" fmla="*/ 94 w 94"/>
                <a:gd name="T1" fmla="*/ 0 h 102"/>
                <a:gd name="T2" fmla="*/ 0 w 94"/>
                <a:gd name="T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" h="102">
                  <a:moveTo>
                    <a:pt x="94" y="0"/>
                  </a:moveTo>
                  <a:cubicBezTo>
                    <a:pt x="94" y="56"/>
                    <a:pt x="52" y="102"/>
                    <a:pt x="0" y="10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8" name="Freeform 20"/>
            <p:cNvSpPr>
              <a:spLocks/>
            </p:cNvSpPr>
            <p:nvPr/>
          </p:nvSpPr>
          <p:spPr bwMode="auto">
            <a:xfrm>
              <a:off x="8675688" y="1617663"/>
              <a:ext cx="355600" cy="484188"/>
            </a:xfrm>
            <a:custGeom>
              <a:avLst/>
              <a:gdLst>
                <a:gd name="T0" fmla="*/ 272 w 303"/>
                <a:gd name="T1" fmla="*/ 169 h 412"/>
                <a:gd name="T2" fmla="*/ 152 w 303"/>
                <a:gd name="T3" fmla="*/ 0 h 412"/>
                <a:gd name="T4" fmla="*/ 32 w 303"/>
                <a:gd name="T5" fmla="*/ 169 h 412"/>
                <a:gd name="T6" fmla="*/ 0 w 303"/>
                <a:gd name="T7" fmla="*/ 261 h 412"/>
                <a:gd name="T8" fmla="*/ 152 w 303"/>
                <a:gd name="T9" fmla="*/ 412 h 412"/>
                <a:gd name="T10" fmla="*/ 303 w 303"/>
                <a:gd name="T11" fmla="*/ 261 h 412"/>
                <a:gd name="T12" fmla="*/ 272 w 303"/>
                <a:gd name="T13" fmla="*/ 16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12">
                  <a:moveTo>
                    <a:pt x="272" y="169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11" y="197"/>
                    <a:pt x="0" y="229"/>
                    <a:pt x="0" y="261"/>
                  </a:cubicBezTo>
                  <a:cubicBezTo>
                    <a:pt x="0" y="344"/>
                    <a:pt x="68" y="412"/>
                    <a:pt x="152" y="412"/>
                  </a:cubicBezTo>
                  <a:cubicBezTo>
                    <a:pt x="235" y="412"/>
                    <a:pt x="303" y="344"/>
                    <a:pt x="303" y="261"/>
                  </a:cubicBezTo>
                  <a:cubicBezTo>
                    <a:pt x="303" y="229"/>
                    <a:pt x="293" y="198"/>
                    <a:pt x="272" y="169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9075168" y="1498788"/>
            <a:ext cx="339517" cy="338446"/>
            <a:chOff x="10169526" y="52388"/>
            <a:chExt cx="503237" cy="501650"/>
          </a:xfrm>
        </p:grpSpPr>
        <p:sp>
          <p:nvSpPr>
            <p:cNvPr id="678" name="Line 21"/>
            <p:cNvSpPr>
              <a:spLocks noChangeShapeType="1"/>
            </p:cNvSpPr>
            <p:nvPr/>
          </p:nvSpPr>
          <p:spPr bwMode="auto">
            <a:xfrm flipH="1" flipV="1">
              <a:off x="10169526" y="52388"/>
              <a:ext cx="119063" cy="1174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9" name="Line 22"/>
            <p:cNvSpPr>
              <a:spLocks noChangeShapeType="1"/>
            </p:cNvSpPr>
            <p:nvPr/>
          </p:nvSpPr>
          <p:spPr bwMode="auto">
            <a:xfrm>
              <a:off x="10564813" y="446088"/>
              <a:ext cx="46038" cy="4603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0" name="Line 23"/>
            <p:cNvSpPr>
              <a:spLocks noChangeShapeType="1"/>
            </p:cNvSpPr>
            <p:nvPr/>
          </p:nvSpPr>
          <p:spPr bwMode="auto">
            <a:xfrm flipV="1">
              <a:off x="10552113" y="433388"/>
              <a:ext cx="120650" cy="1206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1" name="Line 24"/>
            <p:cNvSpPr>
              <a:spLocks noChangeShapeType="1"/>
            </p:cNvSpPr>
            <p:nvPr/>
          </p:nvSpPr>
          <p:spPr bwMode="auto">
            <a:xfrm flipH="1">
              <a:off x="10529888" y="355601"/>
              <a:ext cx="53975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2" name="Line 25"/>
            <p:cNvSpPr>
              <a:spLocks noChangeShapeType="1"/>
            </p:cNvSpPr>
            <p:nvPr/>
          </p:nvSpPr>
          <p:spPr bwMode="auto">
            <a:xfrm flipH="1">
              <a:off x="10429876" y="255588"/>
              <a:ext cx="53975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3" name="Line 26"/>
            <p:cNvSpPr>
              <a:spLocks noChangeShapeType="1"/>
            </p:cNvSpPr>
            <p:nvPr/>
          </p:nvSpPr>
          <p:spPr bwMode="auto">
            <a:xfrm flipH="1">
              <a:off x="10380663" y="204788"/>
              <a:ext cx="53975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4" name="Line 27"/>
            <p:cNvSpPr>
              <a:spLocks noChangeShapeType="1"/>
            </p:cNvSpPr>
            <p:nvPr/>
          </p:nvSpPr>
          <p:spPr bwMode="auto">
            <a:xfrm flipH="1">
              <a:off x="10483851" y="309563"/>
              <a:ext cx="53975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5" name="Line 28"/>
            <p:cNvSpPr>
              <a:spLocks noChangeShapeType="1"/>
            </p:cNvSpPr>
            <p:nvPr/>
          </p:nvSpPr>
          <p:spPr bwMode="auto">
            <a:xfrm flipV="1">
              <a:off x="10474326" y="355601"/>
              <a:ext cx="180975" cy="1793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86" name="Freeform 29"/>
            <p:cNvSpPr>
              <a:spLocks/>
            </p:cNvSpPr>
            <p:nvPr/>
          </p:nvSpPr>
          <p:spPr bwMode="auto">
            <a:xfrm>
              <a:off x="10290176" y="169863"/>
              <a:ext cx="333375" cy="336550"/>
            </a:xfrm>
            <a:custGeom>
              <a:avLst/>
              <a:gdLst>
                <a:gd name="T0" fmla="*/ 135 w 210"/>
                <a:gd name="T1" fmla="*/ 212 h 212"/>
                <a:gd name="T2" fmla="*/ 0 w 210"/>
                <a:gd name="T3" fmla="*/ 77 h 212"/>
                <a:gd name="T4" fmla="*/ 0 w 210"/>
                <a:gd name="T5" fmla="*/ 0 h 212"/>
                <a:gd name="T6" fmla="*/ 75 w 210"/>
                <a:gd name="T7" fmla="*/ 1 h 212"/>
                <a:gd name="T8" fmla="*/ 210 w 210"/>
                <a:gd name="T9" fmla="*/ 13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12">
                  <a:moveTo>
                    <a:pt x="135" y="212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75" y="1"/>
                  </a:lnTo>
                  <a:lnTo>
                    <a:pt x="210" y="136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6956854" y="2556716"/>
            <a:ext cx="344872" cy="344872"/>
            <a:chOff x="10164763" y="6332538"/>
            <a:chExt cx="511175" cy="511175"/>
          </a:xfrm>
        </p:grpSpPr>
        <p:sp>
          <p:nvSpPr>
            <p:cNvPr id="669" name="Oval 30"/>
            <p:cNvSpPr>
              <a:spLocks noChangeArrowheads="1"/>
            </p:cNvSpPr>
            <p:nvPr/>
          </p:nvSpPr>
          <p:spPr bwMode="auto">
            <a:xfrm>
              <a:off x="10498138" y="6408738"/>
              <a:ext cx="31750" cy="317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0" name="Oval 31"/>
            <p:cNvSpPr>
              <a:spLocks noChangeArrowheads="1"/>
            </p:cNvSpPr>
            <p:nvPr/>
          </p:nvSpPr>
          <p:spPr bwMode="auto">
            <a:xfrm>
              <a:off x="10569576" y="6477001"/>
              <a:ext cx="33338" cy="3492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1" name="Oval 32"/>
            <p:cNvSpPr>
              <a:spLocks noChangeArrowheads="1"/>
            </p:cNvSpPr>
            <p:nvPr/>
          </p:nvSpPr>
          <p:spPr bwMode="auto">
            <a:xfrm>
              <a:off x="10579101" y="6394451"/>
              <a:ext cx="31750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2" name="Oval 33"/>
            <p:cNvSpPr>
              <a:spLocks noChangeArrowheads="1"/>
            </p:cNvSpPr>
            <p:nvPr/>
          </p:nvSpPr>
          <p:spPr bwMode="auto">
            <a:xfrm>
              <a:off x="10309226" y="6734176"/>
              <a:ext cx="31750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3" name="Oval 34"/>
            <p:cNvSpPr>
              <a:spLocks noChangeArrowheads="1"/>
            </p:cNvSpPr>
            <p:nvPr/>
          </p:nvSpPr>
          <p:spPr bwMode="auto">
            <a:xfrm>
              <a:off x="10236201" y="6664326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4" name="Oval 35"/>
            <p:cNvSpPr>
              <a:spLocks noChangeArrowheads="1"/>
            </p:cNvSpPr>
            <p:nvPr/>
          </p:nvSpPr>
          <p:spPr bwMode="auto">
            <a:xfrm>
              <a:off x="10228263" y="6748463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5" name="Freeform 36"/>
            <p:cNvSpPr>
              <a:spLocks/>
            </p:cNvSpPr>
            <p:nvPr/>
          </p:nvSpPr>
          <p:spPr bwMode="auto">
            <a:xfrm>
              <a:off x="10164763" y="6332538"/>
              <a:ext cx="511175" cy="511175"/>
            </a:xfrm>
            <a:custGeom>
              <a:avLst/>
              <a:gdLst>
                <a:gd name="T0" fmla="*/ 34 w 436"/>
                <a:gd name="T1" fmla="*/ 402 h 435"/>
                <a:gd name="T2" fmla="*/ 34 w 436"/>
                <a:gd name="T3" fmla="*/ 402 h 435"/>
                <a:gd name="T4" fmla="*/ 34 w 436"/>
                <a:gd name="T5" fmla="*/ 281 h 435"/>
                <a:gd name="T6" fmla="*/ 281 w 436"/>
                <a:gd name="T7" fmla="*/ 33 h 435"/>
                <a:gd name="T8" fmla="*/ 402 w 436"/>
                <a:gd name="T9" fmla="*/ 33 h 435"/>
                <a:gd name="T10" fmla="*/ 402 w 436"/>
                <a:gd name="T11" fmla="*/ 33 h 435"/>
                <a:gd name="T12" fmla="*/ 402 w 436"/>
                <a:gd name="T13" fmla="*/ 154 h 435"/>
                <a:gd name="T14" fmla="*/ 155 w 436"/>
                <a:gd name="T15" fmla="*/ 402 h 435"/>
                <a:gd name="T16" fmla="*/ 34 w 436"/>
                <a:gd name="T17" fmla="*/ 40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435">
                  <a:moveTo>
                    <a:pt x="34" y="402"/>
                  </a:moveTo>
                  <a:cubicBezTo>
                    <a:pt x="34" y="402"/>
                    <a:pt x="34" y="402"/>
                    <a:pt x="34" y="402"/>
                  </a:cubicBezTo>
                  <a:cubicBezTo>
                    <a:pt x="0" y="369"/>
                    <a:pt x="0" y="314"/>
                    <a:pt x="34" y="281"/>
                  </a:cubicBezTo>
                  <a:cubicBezTo>
                    <a:pt x="281" y="33"/>
                    <a:pt x="281" y="33"/>
                    <a:pt x="281" y="33"/>
                  </a:cubicBezTo>
                  <a:cubicBezTo>
                    <a:pt x="315" y="0"/>
                    <a:pt x="369" y="0"/>
                    <a:pt x="402" y="3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36" y="66"/>
                    <a:pt x="436" y="121"/>
                    <a:pt x="402" y="154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21" y="435"/>
                    <a:pt x="67" y="435"/>
                    <a:pt x="34" y="402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6" name="Line 37"/>
            <p:cNvSpPr>
              <a:spLocks noChangeShapeType="1"/>
            </p:cNvSpPr>
            <p:nvPr/>
          </p:nvSpPr>
          <p:spPr bwMode="auto">
            <a:xfrm>
              <a:off x="10323513" y="6602413"/>
              <a:ext cx="84138" cy="825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77" name="Line 38"/>
            <p:cNvSpPr>
              <a:spLocks noChangeShapeType="1"/>
            </p:cNvSpPr>
            <p:nvPr/>
          </p:nvSpPr>
          <p:spPr bwMode="auto">
            <a:xfrm>
              <a:off x="10434638" y="6489701"/>
              <a:ext cx="84138" cy="8413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4828528" y="1505214"/>
            <a:ext cx="360937" cy="362009"/>
            <a:chOff x="3875088" y="61913"/>
            <a:chExt cx="534988" cy="536576"/>
          </a:xfrm>
        </p:grpSpPr>
        <p:sp>
          <p:nvSpPr>
            <p:cNvPr id="652" name="Oval 39"/>
            <p:cNvSpPr>
              <a:spLocks noChangeArrowheads="1"/>
            </p:cNvSpPr>
            <p:nvPr/>
          </p:nvSpPr>
          <p:spPr bwMode="auto">
            <a:xfrm>
              <a:off x="4216401" y="152401"/>
              <a:ext cx="34925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3" name="Oval 40"/>
            <p:cNvSpPr>
              <a:spLocks noChangeArrowheads="1"/>
            </p:cNvSpPr>
            <p:nvPr/>
          </p:nvSpPr>
          <p:spPr bwMode="auto">
            <a:xfrm>
              <a:off x="4289426" y="222251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4" name="Oval 41"/>
            <p:cNvSpPr>
              <a:spLocks noChangeArrowheads="1"/>
            </p:cNvSpPr>
            <p:nvPr/>
          </p:nvSpPr>
          <p:spPr bwMode="auto">
            <a:xfrm>
              <a:off x="4297363" y="138113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5" name="Oval 42"/>
            <p:cNvSpPr>
              <a:spLocks noChangeArrowheads="1"/>
            </p:cNvSpPr>
            <p:nvPr/>
          </p:nvSpPr>
          <p:spPr bwMode="auto">
            <a:xfrm>
              <a:off x="4027488" y="477838"/>
              <a:ext cx="34925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6" name="Oval 43"/>
            <p:cNvSpPr>
              <a:spLocks noChangeArrowheads="1"/>
            </p:cNvSpPr>
            <p:nvPr/>
          </p:nvSpPr>
          <p:spPr bwMode="auto">
            <a:xfrm>
              <a:off x="3956051" y="409576"/>
              <a:ext cx="33338" cy="317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7" name="Oval 44"/>
            <p:cNvSpPr>
              <a:spLocks noChangeArrowheads="1"/>
            </p:cNvSpPr>
            <p:nvPr/>
          </p:nvSpPr>
          <p:spPr bwMode="auto">
            <a:xfrm>
              <a:off x="3946526" y="492126"/>
              <a:ext cx="34925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8" name="Freeform 45"/>
            <p:cNvSpPr>
              <a:spLocks/>
            </p:cNvSpPr>
            <p:nvPr/>
          </p:nvSpPr>
          <p:spPr bwMode="auto">
            <a:xfrm>
              <a:off x="3875088" y="66676"/>
              <a:ext cx="530225" cy="531813"/>
            </a:xfrm>
            <a:custGeom>
              <a:avLst/>
              <a:gdLst>
                <a:gd name="T0" fmla="*/ 61 w 453"/>
                <a:gd name="T1" fmla="*/ 430 h 453"/>
                <a:gd name="T2" fmla="*/ 22 w 453"/>
                <a:gd name="T3" fmla="*/ 392 h 453"/>
                <a:gd name="T4" fmla="*/ 22 w 453"/>
                <a:gd name="T5" fmla="*/ 309 h 453"/>
                <a:gd name="T6" fmla="*/ 309 w 453"/>
                <a:gd name="T7" fmla="*/ 23 h 453"/>
                <a:gd name="T8" fmla="*/ 391 w 453"/>
                <a:gd name="T9" fmla="*/ 23 h 453"/>
                <a:gd name="T10" fmla="*/ 430 w 453"/>
                <a:gd name="T11" fmla="*/ 61 h 453"/>
                <a:gd name="T12" fmla="*/ 430 w 453"/>
                <a:gd name="T13" fmla="*/ 144 h 453"/>
                <a:gd name="T14" fmla="*/ 144 w 453"/>
                <a:gd name="T15" fmla="*/ 430 h 453"/>
                <a:gd name="T16" fmla="*/ 61 w 453"/>
                <a:gd name="T17" fmla="*/ 43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53">
                  <a:moveTo>
                    <a:pt x="61" y="430"/>
                  </a:moveTo>
                  <a:cubicBezTo>
                    <a:pt x="22" y="392"/>
                    <a:pt x="22" y="392"/>
                    <a:pt x="22" y="392"/>
                  </a:cubicBezTo>
                  <a:cubicBezTo>
                    <a:pt x="0" y="369"/>
                    <a:pt x="0" y="332"/>
                    <a:pt x="22" y="309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32" y="0"/>
                    <a:pt x="369" y="0"/>
                    <a:pt x="391" y="23"/>
                  </a:cubicBezTo>
                  <a:cubicBezTo>
                    <a:pt x="430" y="61"/>
                    <a:pt x="430" y="61"/>
                    <a:pt x="430" y="61"/>
                  </a:cubicBezTo>
                  <a:cubicBezTo>
                    <a:pt x="453" y="84"/>
                    <a:pt x="453" y="121"/>
                    <a:pt x="430" y="144"/>
                  </a:cubicBezTo>
                  <a:cubicBezTo>
                    <a:pt x="144" y="430"/>
                    <a:pt x="144" y="430"/>
                    <a:pt x="144" y="430"/>
                  </a:cubicBezTo>
                  <a:cubicBezTo>
                    <a:pt x="121" y="453"/>
                    <a:pt x="84" y="453"/>
                    <a:pt x="61" y="430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9" name="Line 46"/>
            <p:cNvSpPr>
              <a:spLocks noChangeShapeType="1"/>
            </p:cNvSpPr>
            <p:nvPr/>
          </p:nvSpPr>
          <p:spPr bwMode="auto">
            <a:xfrm>
              <a:off x="4043363" y="346076"/>
              <a:ext cx="84138" cy="825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0" name="Line 47"/>
            <p:cNvSpPr>
              <a:spLocks noChangeShapeType="1"/>
            </p:cNvSpPr>
            <p:nvPr/>
          </p:nvSpPr>
          <p:spPr bwMode="auto">
            <a:xfrm>
              <a:off x="4154488" y="234951"/>
              <a:ext cx="84138" cy="8413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1" name="Oval 48"/>
            <p:cNvSpPr>
              <a:spLocks noChangeArrowheads="1"/>
            </p:cNvSpPr>
            <p:nvPr/>
          </p:nvSpPr>
          <p:spPr bwMode="auto">
            <a:xfrm>
              <a:off x="4289426" y="407988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2" name="Oval 49"/>
            <p:cNvSpPr>
              <a:spLocks noChangeArrowheads="1"/>
            </p:cNvSpPr>
            <p:nvPr/>
          </p:nvSpPr>
          <p:spPr bwMode="auto">
            <a:xfrm>
              <a:off x="4219576" y="481013"/>
              <a:ext cx="33338" cy="317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3" name="Oval 50"/>
            <p:cNvSpPr>
              <a:spLocks noChangeArrowheads="1"/>
            </p:cNvSpPr>
            <p:nvPr/>
          </p:nvSpPr>
          <p:spPr bwMode="auto">
            <a:xfrm>
              <a:off x="4302126" y="488951"/>
              <a:ext cx="34925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4" name="Oval 51"/>
            <p:cNvSpPr>
              <a:spLocks noChangeArrowheads="1"/>
            </p:cNvSpPr>
            <p:nvPr/>
          </p:nvSpPr>
          <p:spPr bwMode="auto">
            <a:xfrm>
              <a:off x="3963988" y="219076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5" name="Oval 52"/>
            <p:cNvSpPr>
              <a:spLocks noChangeArrowheads="1"/>
            </p:cNvSpPr>
            <p:nvPr/>
          </p:nvSpPr>
          <p:spPr bwMode="auto">
            <a:xfrm>
              <a:off x="4032251" y="147638"/>
              <a:ext cx="34925" cy="317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6" name="Oval 53"/>
            <p:cNvSpPr>
              <a:spLocks noChangeArrowheads="1"/>
            </p:cNvSpPr>
            <p:nvPr/>
          </p:nvSpPr>
          <p:spPr bwMode="auto">
            <a:xfrm>
              <a:off x="3949701" y="138113"/>
              <a:ext cx="33338" cy="3333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7" name="Freeform 54"/>
            <p:cNvSpPr>
              <a:spLocks/>
            </p:cNvSpPr>
            <p:nvPr/>
          </p:nvSpPr>
          <p:spPr bwMode="auto">
            <a:xfrm>
              <a:off x="3875088" y="61913"/>
              <a:ext cx="265113" cy="265113"/>
            </a:xfrm>
            <a:custGeom>
              <a:avLst/>
              <a:gdLst>
                <a:gd name="T0" fmla="*/ 105 w 226"/>
                <a:gd name="T1" fmla="*/ 226 h 226"/>
                <a:gd name="T2" fmla="*/ 20 w 226"/>
                <a:gd name="T3" fmla="*/ 141 h 226"/>
                <a:gd name="T4" fmla="*/ 20 w 226"/>
                <a:gd name="T5" fmla="*/ 68 h 226"/>
                <a:gd name="T6" fmla="*/ 68 w 226"/>
                <a:gd name="T7" fmla="*/ 20 h 226"/>
                <a:gd name="T8" fmla="*/ 141 w 226"/>
                <a:gd name="T9" fmla="*/ 20 h 226"/>
                <a:gd name="T10" fmla="*/ 226 w 226"/>
                <a:gd name="T11" fmla="*/ 10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226">
                  <a:moveTo>
                    <a:pt x="105" y="226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0" y="121"/>
                    <a:pt x="0" y="88"/>
                    <a:pt x="20" y="68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88" y="0"/>
                    <a:pt x="121" y="0"/>
                    <a:pt x="141" y="20"/>
                  </a:cubicBezTo>
                  <a:cubicBezTo>
                    <a:pt x="226" y="105"/>
                    <a:pt x="226" y="105"/>
                    <a:pt x="226" y="105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8" name="Freeform 55"/>
            <p:cNvSpPr>
              <a:spLocks/>
            </p:cNvSpPr>
            <p:nvPr/>
          </p:nvSpPr>
          <p:spPr bwMode="auto">
            <a:xfrm>
              <a:off x="4141788" y="330201"/>
              <a:ext cx="268288" cy="268288"/>
            </a:xfrm>
            <a:custGeom>
              <a:avLst/>
              <a:gdLst>
                <a:gd name="T0" fmla="*/ 121 w 229"/>
                <a:gd name="T1" fmla="*/ 0 h 229"/>
                <a:gd name="T2" fmla="*/ 125 w 229"/>
                <a:gd name="T3" fmla="*/ 4 h 229"/>
                <a:gd name="T4" fmla="*/ 209 w 229"/>
                <a:gd name="T5" fmla="*/ 88 h 229"/>
                <a:gd name="T6" fmla="*/ 209 w 229"/>
                <a:gd name="T7" fmla="*/ 161 h 229"/>
                <a:gd name="T8" fmla="*/ 161 w 229"/>
                <a:gd name="T9" fmla="*/ 209 h 229"/>
                <a:gd name="T10" fmla="*/ 88 w 229"/>
                <a:gd name="T11" fmla="*/ 209 h 229"/>
                <a:gd name="T12" fmla="*/ 0 w 229"/>
                <a:gd name="T13" fmla="*/ 12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29">
                  <a:moveTo>
                    <a:pt x="121" y="0"/>
                  </a:moveTo>
                  <a:cubicBezTo>
                    <a:pt x="125" y="4"/>
                    <a:pt x="125" y="4"/>
                    <a:pt x="125" y="4"/>
                  </a:cubicBezTo>
                  <a:cubicBezTo>
                    <a:pt x="209" y="88"/>
                    <a:pt x="209" y="88"/>
                    <a:pt x="209" y="88"/>
                  </a:cubicBezTo>
                  <a:cubicBezTo>
                    <a:pt x="229" y="108"/>
                    <a:pt x="229" y="141"/>
                    <a:pt x="209" y="161"/>
                  </a:cubicBezTo>
                  <a:cubicBezTo>
                    <a:pt x="161" y="209"/>
                    <a:pt x="161" y="209"/>
                    <a:pt x="161" y="209"/>
                  </a:cubicBezTo>
                  <a:cubicBezTo>
                    <a:pt x="141" y="229"/>
                    <a:pt x="108" y="229"/>
                    <a:pt x="88" y="209"/>
                  </a:cubicBezTo>
                  <a:cubicBezTo>
                    <a:pt x="0" y="121"/>
                    <a:pt x="0" y="121"/>
                    <a:pt x="0" y="12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6438289" y="4197787"/>
            <a:ext cx="330949" cy="207780"/>
            <a:chOff x="6261101" y="4052888"/>
            <a:chExt cx="490538" cy="307975"/>
          </a:xfrm>
        </p:grpSpPr>
        <p:sp>
          <p:nvSpPr>
            <p:cNvPr id="649" name="Oval 56"/>
            <p:cNvSpPr>
              <a:spLocks noChangeArrowheads="1"/>
            </p:cNvSpPr>
            <p:nvPr/>
          </p:nvSpPr>
          <p:spPr bwMode="auto">
            <a:xfrm>
              <a:off x="6261101" y="4052888"/>
              <a:ext cx="306388" cy="3079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0" name="Freeform 57"/>
            <p:cNvSpPr>
              <a:spLocks/>
            </p:cNvSpPr>
            <p:nvPr/>
          </p:nvSpPr>
          <p:spPr bwMode="auto">
            <a:xfrm>
              <a:off x="6508751" y="4052888"/>
              <a:ext cx="242888" cy="307975"/>
            </a:xfrm>
            <a:custGeom>
              <a:avLst/>
              <a:gdLst>
                <a:gd name="T0" fmla="*/ 0 w 207"/>
                <a:gd name="T1" fmla="*/ 24 h 262"/>
                <a:gd name="T2" fmla="*/ 76 w 207"/>
                <a:gd name="T3" fmla="*/ 0 h 262"/>
                <a:gd name="T4" fmla="*/ 207 w 207"/>
                <a:gd name="T5" fmla="*/ 131 h 262"/>
                <a:gd name="T6" fmla="*/ 76 w 207"/>
                <a:gd name="T7" fmla="*/ 262 h 262"/>
                <a:gd name="T8" fmla="*/ 1 w 207"/>
                <a:gd name="T9" fmla="*/ 23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62">
                  <a:moveTo>
                    <a:pt x="0" y="24"/>
                  </a:moveTo>
                  <a:cubicBezTo>
                    <a:pt x="21" y="9"/>
                    <a:pt x="48" y="0"/>
                    <a:pt x="76" y="0"/>
                  </a:cubicBezTo>
                  <a:cubicBezTo>
                    <a:pt x="149" y="0"/>
                    <a:pt x="207" y="58"/>
                    <a:pt x="207" y="131"/>
                  </a:cubicBezTo>
                  <a:cubicBezTo>
                    <a:pt x="207" y="203"/>
                    <a:pt x="149" y="262"/>
                    <a:pt x="76" y="262"/>
                  </a:cubicBezTo>
                  <a:cubicBezTo>
                    <a:pt x="48" y="262"/>
                    <a:pt x="22" y="253"/>
                    <a:pt x="1" y="238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51" name="Line 58"/>
            <p:cNvSpPr>
              <a:spLocks noChangeShapeType="1"/>
            </p:cNvSpPr>
            <p:nvPr/>
          </p:nvSpPr>
          <p:spPr bwMode="auto">
            <a:xfrm flipV="1">
              <a:off x="6276976" y="4141788"/>
              <a:ext cx="273050" cy="12541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3882809" y="1468799"/>
            <a:ext cx="164939" cy="389855"/>
            <a:chOff x="2473326" y="7938"/>
            <a:chExt cx="244475" cy="577850"/>
          </a:xfrm>
        </p:grpSpPr>
        <p:sp>
          <p:nvSpPr>
            <p:cNvPr id="644" name="Freeform 59"/>
            <p:cNvSpPr>
              <a:spLocks/>
            </p:cNvSpPr>
            <p:nvPr/>
          </p:nvSpPr>
          <p:spPr bwMode="auto">
            <a:xfrm>
              <a:off x="2498726" y="7938"/>
              <a:ext cx="193675" cy="577850"/>
            </a:xfrm>
            <a:custGeom>
              <a:avLst/>
              <a:gdLst>
                <a:gd name="T0" fmla="*/ 0 w 166"/>
                <a:gd name="T1" fmla="*/ 0 h 491"/>
                <a:gd name="T2" fmla="*/ 0 w 166"/>
                <a:gd name="T3" fmla="*/ 408 h 491"/>
                <a:gd name="T4" fmla="*/ 83 w 166"/>
                <a:gd name="T5" fmla="*/ 491 h 491"/>
                <a:gd name="T6" fmla="*/ 83 w 166"/>
                <a:gd name="T7" fmla="*/ 491 h 491"/>
                <a:gd name="T8" fmla="*/ 166 w 166"/>
                <a:gd name="T9" fmla="*/ 408 h 491"/>
                <a:gd name="T10" fmla="*/ 166 w 166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491">
                  <a:moveTo>
                    <a:pt x="0" y="0"/>
                  </a:moveTo>
                  <a:cubicBezTo>
                    <a:pt x="0" y="408"/>
                    <a:pt x="0" y="408"/>
                    <a:pt x="0" y="408"/>
                  </a:cubicBezTo>
                  <a:cubicBezTo>
                    <a:pt x="0" y="454"/>
                    <a:pt x="37" y="491"/>
                    <a:pt x="83" y="491"/>
                  </a:cubicBezTo>
                  <a:cubicBezTo>
                    <a:pt x="83" y="491"/>
                    <a:pt x="83" y="491"/>
                    <a:pt x="83" y="491"/>
                  </a:cubicBezTo>
                  <a:cubicBezTo>
                    <a:pt x="128" y="491"/>
                    <a:pt x="166" y="454"/>
                    <a:pt x="166" y="408"/>
                  </a:cubicBezTo>
                  <a:cubicBezTo>
                    <a:pt x="166" y="0"/>
                    <a:pt x="166" y="0"/>
                    <a:pt x="166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5" name="Line 60"/>
            <p:cNvSpPr>
              <a:spLocks noChangeShapeType="1"/>
            </p:cNvSpPr>
            <p:nvPr/>
          </p:nvSpPr>
          <p:spPr bwMode="auto">
            <a:xfrm>
              <a:off x="2473326" y="7938"/>
              <a:ext cx="2444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6" name="Line 61"/>
            <p:cNvSpPr>
              <a:spLocks noChangeShapeType="1"/>
            </p:cNvSpPr>
            <p:nvPr/>
          </p:nvSpPr>
          <p:spPr bwMode="auto">
            <a:xfrm>
              <a:off x="2503488" y="219076"/>
              <a:ext cx="1889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7" name="Oval 62"/>
            <p:cNvSpPr>
              <a:spLocks noChangeArrowheads="1"/>
            </p:cNvSpPr>
            <p:nvPr/>
          </p:nvSpPr>
          <p:spPr bwMode="auto">
            <a:xfrm>
              <a:off x="2535238" y="377826"/>
              <a:ext cx="55563" cy="55563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8" name="Oval 63"/>
            <p:cNvSpPr>
              <a:spLocks noChangeArrowheads="1"/>
            </p:cNvSpPr>
            <p:nvPr/>
          </p:nvSpPr>
          <p:spPr bwMode="auto">
            <a:xfrm>
              <a:off x="2573338" y="296863"/>
              <a:ext cx="34925" cy="3333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8" name="Groupe 17"/>
          <p:cNvGrpSpPr/>
          <p:nvPr/>
        </p:nvGrpSpPr>
        <p:grpSpPr>
          <a:xfrm>
            <a:off x="8029841" y="1503072"/>
            <a:ext cx="312741" cy="320239"/>
            <a:chOff x="8620126" y="58738"/>
            <a:chExt cx="463550" cy="474663"/>
          </a:xfrm>
        </p:grpSpPr>
        <p:sp>
          <p:nvSpPr>
            <p:cNvPr id="639" name="Line 64"/>
            <p:cNvSpPr>
              <a:spLocks noChangeShapeType="1"/>
            </p:cNvSpPr>
            <p:nvPr/>
          </p:nvSpPr>
          <p:spPr bwMode="auto">
            <a:xfrm>
              <a:off x="8758238" y="58738"/>
              <a:ext cx="1905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0" name="Oval 65"/>
            <p:cNvSpPr>
              <a:spLocks noChangeArrowheads="1"/>
            </p:cNvSpPr>
            <p:nvPr/>
          </p:nvSpPr>
          <p:spPr bwMode="auto">
            <a:xfrm>
              <a:off x="8713788" y="419101"/>
              <a:ext cx="63500" cy="63500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1" name="Oval 66"/>
            <p:cNvSpPr>
              <a:spLocks noChangeArrowheads="1"/>
            </p:cNvSpPr>
            <p:nvPr/>
          </p:nvSpPr>
          <p:spPr bwMode="auto">
            <a:xfrm>
              <a:off x="8785226" y="360363"/>
              <a:ext cx="38100" cy="38100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2" name="Freeform 67"/>
            <p:cNvSpPr>
              <a:spLocks/>
            </p:cNvSpPr>
            <p:nvPr/>
          </p:nvSpPr>
          <p:spPr bwMode="auto">
            <a:xfrm>
              <a:off x="8620126" y="58738"/>
              <a:ext cx="463550" cy="474663"/>
            </a:xfrm>
            <a:custGeom>
              <a:avLst/>
              <a:gdLst>
                <a:gd name="T0" fmla="*/ 382 w 395"/>
                <a:gd name="T1" fmla="*/ 355 h 404"/>
                <a:gd name="T2" fmla="*/ 262 w 395"/>
                <a:gd name="T3" fmla="*/ 146 h 404"/>
                <a:gd name="T4" fmla="*/ 262 w 395"/>
                <a:gd name="T5" fmla="*/ 0 h 404"/>
                <a:gd name="T6" fmla="*/ 133 w 395"/>
                <a:gd name="T7" fmla="*/ 0 h 404"/>
                <a:gd name="T8" fmla="*/ 133 w 395"/>
                <a:gd name="T9" fmla="*/ 146 h 404"/>
                <a:gd name="T10" fmla="*/ 12 w 395"/>
                <a:gd name="T11" fmla="*/ 355 h 404"/>
                <a:gd name="T12" fmla="*/ 40 w 395"/>
                <a:gd name="T13" fmla="*/ 404 h 404"/>
                <a:gd name="T14" fmla="*/ 355 w 395"/>
                <a:gd name="T15" fmla="*/ 404 h 404"/>
                <a:gd name="T16" fmla="*/ 382 w 395"/>
                <a:gd name="T17" fmla="*/ 355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404">
                  <a:moveTo>
                    <a:pt x="382" y="355"/>
                  </a:moveTo>
                  <a:cubicBezTo>
                    <a:pt x="262" y="146"/>
                    <a:pt x="262" y="146"/>
                    <a:pt x="262" y="146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2" y="355"/>
                    <a:pt x="12" y="355"/>
                    <a:pt x="12" y="355"/>
                  </a:cubicBezTo>
                  <a:cubicBezTo>
                    <a:pt x="0" y="377"/>
                    <a:pt x="15" y="404"/>
                    <a:pt x="40" y="404"/>
                  </a:cubicBezTo>
                  <a:cubicBezTo>
                    <a:pt x="355" y="404"/>
                    <a:pt x="355" y="404"/>
                    <a:pt x="355" y="404"/>
                  </a:cubicBezTo>
                  <a:cubicBezTo>
                    <a:pt x="379" y="404"/>
                    <a:pt x="395" y="377"/>
                    <a:pt x="382" y="35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43" name="Line 68"/>
            <p:cNvSpPr>
              <a:spLocks noChangeShapeType="1"/>
            </p:cNvSpPr>
            <p:nvPr/>
          </p:nvSpPr>
          <p:spPr bwMode="auto">
            <a:xfrm>
              <a:off x="8737601" y="301626"/>
              <a:ext cx="227013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9112654" y="4644407"/>
            <a:ext cx="253835" cy="372719"/>
            <a:chOff x="10225088" y="4714876"/>
            <a:chExt cx="376238" cy="552450"/>
          </a:xfrm>
        </p:grpSpPr>
        <p:sp>
          <p:nvSpPr>
            <p:cNvPr id="634" name="Line 69"/>
            <p:cNvSpPr>
              <a:spLocks noChangeShapeType="1"/>
            </p:cNvSpPr>
            <p:nvPr/>
          </p:nvSpPr>
          <p:spPr bwMode="auto">
            <a:xfrm>
              <a:off x="10298113" y="4714876"/>
              <a:ext cx="23018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5" name="Line 70"/>
            <p:cNvSpPr>
              <a:spLocks noChangeShapeType="1"/>
            </p:cNvSpPr>
            <p:nvPr/>
          </p:nvSpPr>
          <p:spPr bwMode="auto">
            <a:xfrm>
              <a:off x="10258426" y="4970463"/>
              <a:ext cx="3048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6" name="Oval 71"/>
            <p:cNvSpPr>
              <a:spLocks noChangeArrowheads="1"/>
            </p:cNvSpPr>
            <p:nvPr/>
          </p:nvSpPr>
          <p:spPr bwMode="auto">
            <a:xfrm>
              <a:off x="10296526" y="5116513"/>
              <a:ext cx="52388" cy="5238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7" name="Oval 72"/>
            <p:cNvSpPr>
              <a:spLocks noChangeArrowheads="1"/>
            </p:cNvSpPr>
            <p:nvPr/>
          </p:nvSpPr>
          <p:spPr bwMode="auto">
            <a:xfrm>
              <a:off x="10348913" y="5045076"/>
              <a:ext cx="31750" cy="31750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8" name="Freeform 73"/>
            <p:cNvSpPr>
              <a:spLocks/>
            </p:cNvSpPr>
            <p:nvPr/>
          </p:nvSpPr>
          <p:spPr bwMode="auto">
            <a:xfrm>
              <a:off x="10225088" y="4714876"/>
              <a:ext cx="376238" cy="552450"/>
            </a:xfrm>
            <a:custGeom>
              <a:avLst/>
              <a:gdLst>
                <a:gd name="T0" fmla="*/ 239 w 321"/>
                <a:gd name="T1" fmla="*/ 169 h 471"/>
                <a:gd name="T2" fmla="*/ 239 w 321"/>
                <a:gd name="T3" fmla="*/ 0 h 471"/>
                <a:gd name="T4" fmla="*/ 82 w 321"/>
                <a:gd name="T5" fmla="*/ 1 h 471"/>
                <a:gd name="T6" fmla="*/ 82 w 321"/>
                <a:gd name="T7" fmla="*/ 169 h 471"/>
                <a:gd name="T8" fmla="*/ 0 w 321"/>
                <a:gd name="T9" fmla="*/ 310 h 471"/>
                <a:gd name="T10" fmla="*/ 161 w 321"/>
                <a:gd name="T11" fmla="*/ 471 h 471"/>
                <a:gd name="T12" fmla="*/ 321 w 321"/>
                <a:gd name="T13" fmla="*/ 310 h 471"/>
                <a:gd name="T14" fmla="*/ 239 w 321"/>
                <a:gd name="T15" fmla="*/ 16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471">
                  <a:moveTo>
                    <a:pt x="239" y="169"/>
                  </a:moveTo>
                  <a:cubicBezTo>
                    <a:pt x="239" y="0"/>
                    <a:pt x="239" y="0"/>
                    <a:pt x="239" y="0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33" y="197"/>
                    <a:pt x="0" y="249"/>
                    <a:pt x="0" y="310"/>
                  </a:cubicBezTo>
                  <a:cubicBezTo>
                    <a:pt x="0" y="398"/>
                    <a:pt x="72" y="471"/>
                    <a:pt x="161" y="471"/>
                  </a:cubicBezTo>
                  <a:cubicBezTo>
                    <a:pt x="249" y="471"/>
                    <a:pt x="321" y="398"/>
                    <a:pt x="321" y="310"/>
                  </a:cubicBezTo>
                  <a:cubicBezTo>
                    <a:pt x="321" y="249"/>
                    <a:pt x="288" y="197"/>
                    <a:pt x="239" y="169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8532155" y="4647620"/>
            <a:ext cx="362008" cy="363080"/>
            <a:chOff x="9364663" y="4719638"/>
            <a:chExt cx="536575" cy="538163"/>
          </a:xfrm>
        </p:grpSpPr>
        <p:sp>
          <p:nvSpPr>
            <p:cNvPr id="621" name="Oval 74"/>
            <p:cNvSpPr>
              <a:spLocks noChangeArrowheads="1"/>
            </p:cNvSpPr>
            <p:nvPr/>
          </p:nvSpPr>
          <p:spPr bwMode="auto">
            <a:xfrm>
              <a:off x="9523413" y="5116513"/>
              <a:ext cx="47625" cy="4762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2" name="Oval 75"/>
            <p:cNvSpPr>
              <a:spLocks noChangeArrowheads="1"/>
            </p:cNvSpPr>
            <p:nvPr/>
          </p:nvSpPr>
          <p:spPr bwMode="auto">
            <a:xfrm>
              <a:off x="9640888" y="4837113"/>
              <a:ext cx="47625" cy="4762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3" name="Oval 76"/>
            <p:cNvSpPr>
              <a:spLocks noChangeArrowheads="1"/>
            </p:cNvSpPr>
            <p:nvPr/>
          </p:nvSpPr>
          <p:spPr bwMode="auto">
            <a:xfrm>
              <a:off x="9547226" y="4822826"/>
              <a:ext cx="47625" cy="4762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4" name="Oval 77"/>
            <p:cNvSpPr>
              <a:spLocks noChangeArrowheads="1"/>
            </p:cNvSpPr>
            <p:nvPr/>
          </p:nvSpPr>
          <p:spPr bwMode="auto">
            <a:xfrm>
              <a:off x="9659938" y="5121276"/>
              <a:ext cx="47625" cy="4603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5" name="Oval 78"/>
            <p:cNvSpPr>
              <a:spLocks noChangeArrowheads="1"/>
            </p:cNvSpPr>
            <p:nvPr/>
          </p:nvSpPr>
          <p:spPr bwMode="auto">
            <a:xfrm>
              <a:off x="9772651" y="4908551"/>
              <a:ext cx="47625" cy="4603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6" name="Oval 79"/>
            <p:cNvSpPr>
              <a:spLocks noChangeArrowheads="1"/>
            </p:cNvSpPr>
            <p:nvPr/>
          </p:nvSpPr>
          <p:spPr bwMode="auto">
            <a:xfrm>
              <a:off x="9467851" y="4899026"/>
              <a:ext cx="103188" cy="10318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7" name="Oval 80"/>
            <p:cNvSpPr>
              <a:spLocks noChangeArrowheads="1"/>
            </p:cNvSpPr>
            <p:nvPr/>
          </p:nvSpPr>
          <p:spPr bwMode="auto">
            <a:xfrm>
              <a:off x="9693276" y="4987926"/>
              <a:ext cx="103188" cy="10318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8" name="Oval 81"/>
            <p:cNvSpPr>
              <a:spLocks noChangeArrowheads="1"/>
            </p:cNvSpPr>
            <p:nvPr/>
          </p:nvSpPr>
          <p:spPr bwMode="auto">
            <a:xfrm>
              <a:off x="9612313" y="5051426"/>
              <a:ext cx="28575" cy="2857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9" name="Oval 82"/>
            <p:cNvSpPr>
              <a:spLocks noChangeArrowheads="1"/>
            </p:cNvSpPr>
            <p:nvPr/>
          </p:nvSpPr>
          <p:spPr bwMode="auto">
            <a:xfrm>
              <a:off x="9626601" y="4951413"/>
              <a:ext cx="28575" cy="2857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0" name="Oval 83"/>
            <p:cNvSpPr>
              <a:spLocks noChangeArrowheads="1"/>
            </p:cNvSpPr>
            <p:nvPr/>
          </p:nvSpPr>
          <p:spPr bwMode="auto">
            <a:xfrm>
              <a:off x="9750426" y="4846638"/>
              <a:ext cx="26988" cy="2857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1" name="Oval 84"/>
            <p:cNvSpPr>
              <a:spLocks noChangeArrowheads="1"/>
            </p:cNvSpPr>
            <p:nvPr/>
          </p:nvSpPr>
          <p:spPr bwMode="auto">
            <a:xfrm>
              <a:off x="9464676" y="5035551"/>
              <a:ext cx="30163" cy="2857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2" name="Oval 85"/>
            <p:cNvSpPr>
              <a:spLocks noChangeArrowheads="1"/>
            </p:cNvSpPr>
            <p:nvPr/>
          </p:nvSpPr>
          <p:spPr bwMode="auto">
            <a:xfrm>
              <a:off x="9364663" y="4719638"/>
              <a:ext cx="536575" cy="5381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3" name="Oval 86"/>
            <p:cNvSpPr>
              <a:spLocks noChangeArrowheads="1"/>
            </p:cNvSpPr>
            <p:nvPr/>
          </p:nvSpPr>
          <p:spPr bwMode="auto">
            <a:xfrm>
              <a:off x="9398001" y="4754563"/>
              <a:ext cx="469900" cy="46990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3325872" y="5177781"/>
            <a:ext cx="222775" cy="359867"/>
            <a:chOff x="1647826" y="5505451"/>
            <a:chExt cx="330200" cy="533400"/>
          </a:xfrm>
        </p:grpSpPr>
        <p:sp>
          <p:nvSpPr>
            <p:cNvPr id="618" name="Oval 87"/>
            <p:cNvSpPr>
              <a:spLocks noChangeArrowheads="1"/>
            </p:cNvSpPr>
            <p:nvPr/>
          </p:nvSpPr>
          <p:spPr bwMode="auto">
            <a:xfrm>
              <a:off x="1647826" y="5505451"/>
              <a:ext cx="330200" cy="33020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9" name="Line 88"/>
            <p:cNvSpPr>
              <a:spLocks noChangeShapeType="1"/>
            </p:cNvSpPr>
            <p:nvPr/>
          </p:nvSpPr>
          <p:spPr bwMode="auto">
            <a:xfrm flipV="1">
              <a:off x="1812926" y="5837238"/>
              <a:ext cx="0" cy="2016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20" name="Line 89"/>
            <p:cNvSpPr>
              <a:spLocks noChangeShapeType="1"/>
            </p:cNvSpPr>
            <p:nvPr/>
          </p:nvSpPr>
          <p:spPr bwMode="auto">
            <a:xfrm>
              <a:off x="1730376" y="5959476"/>
              <a:ext cx="1651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4" name="Groupe 23"/>
          <p:cNvGrpSpPr/>
          <p:nvPr/>
        </p:nvGrpSpPr>
        <p:grpSpPr>
          <a:xfrm>
            <a:off x="3806764" y="5210982"/>
            <a:ext cx="303102" cy="304173"/>
            <a:chOff x="2360613" y="5554663"/>
            <a:chExt cx="449263" cy="450851"/>
          </a:xfrm>
        </p:grpSpPr>
        <p:sp>
          <p:nvSpPr>
            <p:cNvPr id="615" name="Freeform 90"/>
            <p:cNvSpPr>
              <a:spLocks/>
            </p:cNvSpPr>
            <p:nvPr/>
          </p:nvSpPr>
          <p:spPr bwMode="auto">
            <a:xfrm>
              <a:off x="2360613" y="5641976"/>
              <a:ext cx="363538" cy="363538"/>
            </a:xfrm>
            <a:custGeom>
              <a:avLst/>
              <a:gdLst>
                <a:gd name="T0" fmla="*/ 55 w 310"/>
                <a:gd name="T1" fmla="*/ 55 h 309"/>
                <a:gd name="T2" fmla="*/ 255 w 310"/>
                <a:gd name="T3" fmla="*/ 55 h 309"/>
                <a:gd name="T4" fmla="*/ 255 w 310"/>
                <a:gd name="T5" fmla="*/ 254 h 309"/>
                <a:gd name="T6" fmla="*/ 55 w 310"/>
                <a:gd name="T7" fmla="*/ 254 h 309"/>
                <a:gd name="T8" fmla="*/ 55 w 310"/>
                <a:gd name="T9" fmla="*/ 5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09">
                  <a:moveTo>
                    <a:pt x="55" y="55"/>
                  </a:moveTo>
                  <a:cubicBezTo>
                    <a:pt x="111" y="0"/>
                    <a:pt x="200" y="0"/>
                    <a:pt x="255" y="55"/>
                  </a:cubicBezTo>
                  <a:cubicBezTo>
                    <a:pt x="310" y="110"/>
                    <a:pt x="310" y="199"/>
                    <a:pt x="255" y="254"/>
                  </a:cubicBezTo>
                  <a:cubicBezTo>
                    <a:pt x="200" y="309"/>
                    <a:pt x="111" y="309"/>
                    <a:pt x="55" y="254"/>
                  </a:cubicBezTo>
                  <a:cubicBezTo>
                    <a:pt x="0" y="199"/>
                    <a:pt x="0" y="110"/>
                    <a:pt x="55" y="5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6" name="Line 91"/>
            <p:cNvSpPr>
              <a:spLocks noChangeShapeType="1"/>
            </p:cNvSpPr>
            <p:nvPr/>
          </p:nvSpPr>
          <p:spPr bwMode="auto">
            <a:xfrm flipH="1">
              <a:off x="2662238" y="5562601"/>
              <a:ext cx="141288" cy="1428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7" name="Freeform 92"/>
            <p:cNvSpPr>
              <a:spLocks/>
            </p:cNvSpPr>
            <p:nvPr/>
          </p:nvSpPr>
          <p:spPr bwMode="auto">
            <a:xfrm>
              <a:off x="2671763" y="5554663"/>
              <a:ext cx="138113" cy="138113"/>
            </a:xfrm>
            <a:custGeom>
              <a:avLst/>
              <a:gdLst>
                <a:gd name="T0" fmla="*/ 87 w 87"/>
                <a:gd name="T1" fmla="*/ 87 h 87"/>
                <a:gd name="T2" fmla="*/ 87 w 87"/>
                <a:gd name="T3" fmla="*/ 0 h 87"/>
                <a:gd name="T4" fmla="*/ 0 w 87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87">
                  <a:moveTo>
                    <a:pt x="87" y="87"/>
                  </a:moveTo>
                  <a:lnTo>
                    <a:pt x="87" y="0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5" name="Groupe 24"/>
          <p:cNvGrpSpPr/>
          <p:nvPr/>
        </p:nvGrpSpPr>
        <p:grpSpPr>
          <a:xfrm>
            <a:off x="4276948" y="5140294"/>
            <a:ext cx="432697" cy="433768"/>
            <a:chOff x="3057526" y="5449888"/>
            <a:chExt cx="641350" cy="642938"/>
          </a:xfrm>
        </p:grpSpPr>
        <p:sp>
          <p:nvSpPr>
            <p:cNvPr id="609" name="Oval 93"/>
            <p:cNvSpPr>
              <a:spLocks noChangeArrowheads="1"/>
            </p:cNvSpPr>
            <p:nvPr/>
          </p:nvSpPr>
          <p:spPr bwMode="auto">
            <a:xfrm>
              <a:off x="3057526" y="5559426"/>
              <a:ext cx="330200" cy="33020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0" name="Line 94"/>
            <p:cNvSpPr>
              <a:spLocks noChangeShapeType="1"/>
            </p:cNvSpPr>
            <p:nvPr/>
          </p:nvSpPr>
          <p:spPr bwMode="auto">
            <a:xfrm flipV="1">
              <a:off x="3222626" y="5891213"/>
              <a:ext cx="0" cy="2016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1" name="Line 95"/>
            <p:cNvSpPr>
              <a:spLocks noChangeShapeType="1"/>
            </p:cNvSpPr>
            <p:nvPr/>
          </p:nvSpPr>
          <p:spPr bwMode="auto">
            <a:xfrm>
              <a:off x="3140076" y="6013451"/>
              <a:ext cx="1635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2" name="Freeform 96"/>
            <p:cNvSpPr>
              <a:spLocks/>
            </p:cNvSpPr>
            <p:nvPr/>
          </p:nvSpPr>
          <p:spPr bwMode="auto">
            <a:xfrm>
              <a:off x="3244851" y="5541963"/>
              <a:ext cx="363538" cy="363538"/>
            </a:xfrm>
            <a:custGeom>
              <a:avLst/>
              <a:gdLst>
                <a:gd name="T0" fmla="*/ 55 w 310"/>
                <a:gd name="T1" fmla="*/ 55 h 310"/>
                <a:gd name="T2" fmla="*/ 254 w 310"/>
                <a:gd name="T3" fmla="*/ 55 h 310"/>
                <a:gd name="T4" fmla="*/ 254 w 310"/>
                <a:gd name="T5" fmla="*/ 255 h 310"/>
                <a:gd name="T6" fmla="*/ 55 w 310"/>
                <a:gd name="T7" fmla="*/ 255 h 310"/>
                <a:gd name="T8" fmla="*/ 55 w 310"/>
                <a:gd name="T9" fmla="*/ 5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55" y="55"/>
                  </a:moveTo>
                  <a:cubicBezTo>
                    <a:pt x="110" y="0"/>
                    <a:pt x="199" y="0"/>
                    <a:pt x="254" y="55"/>
                  </a:cubicBezTo>
                  <a:cubicBezTo>
                    <a:pt x="310" y="110"/>
                    <a:pt x="310" y="200"/>
                    <a:pt x="254" y="255"/>
                  </a:cubicBezTo>
                  <a:cubicBezTo>
                    <a:pt x="199" y="310"/>
                    <a:pt x="110" y="310"/>
                    <a:pt x="55" y="255"/>
                  </a:cubicBezTo>
                  <a:cubicBezTo>
                    <a:pt x="0" y="200"/>
                    <a:pt x="0" y="110"/>
                    <a:pt x="55" y="5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3" name="Line 97"/>
            <p:cNvSpPr>
              <a:spLocks noChangeShapeType="1"/>
            </p:cNvSpPr>
            <p:nvPr/>
          </p:nvSpPr>
          <p:spPr bwMode="auto">
            <a:xfrm flipH="1">
              <a:off x="3543301" y="5462588"/>
              <a:ext cx="142875" cy="1428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4" name="Freeform 98"/>
            <p:cNvSpPr>
              <a:spLocks/>
            </p:cNvSpPr>
            <p:nvPr/>
          </p:nvSpPr>
          <p:spPr bwMode="auto">
            <a:xfrm>
              <a:off x="3560763" y="5449888"/>
              <a:ext cx="138113" cy="138113"/>
            </a:xfrm>
            <a:custGeom>
              <a:avLst/>
              <a:gdLst>
                <a:gd name="T0" fmla="*/ 87 w 87"/>
                <a:gd name="T1" fmla="*/ 87 h 87"/>
                <a:gd name="T2" fmla="*/ 87 w 87"/>
                <a:gd name="T3" fmla="*/ 0 h 87"/>
                <a:gd name="T4" fmla="*/ 0 w 87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87">
                  <a:moveTo>
                    <a:pt x="87" y="87"/>
                  </a:moveTo>
                  <a:lnTo>
                    <a:pt x="87" y="0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9096589" y="2538760"/>
            <a:ext cx="284894" cy="358796"/>
            <a:chOff x="10201276" y="1593851"/>
            <a:chExt cx="422275" cy="531813"/>
          </a:xfrm>
        </p:grpSpPr>
        <p:sp>
          <p:nvSpPr>
            <p:cNvPr id="604" name="Freeform 99"/>
            <p:cNvSpPr>
              <a:spLocks/>
            </p:cNvSpPr>
            <p:nvPr/>
          </p:nvSpPr>
          <p:spPr bwMode="auto">
            <a:xfrm>
              <a:off x="10202863" y="1593851"/>
              <a:ext cx="222250" cy="531813"/>
            </a:xfrm>
            <a:custGeom>
              <a:avLst/>
              <a:gdLst>
                <a:gd name="T0" fmla="*/ 165 w 190"/>
                <a:gd name="T1" fmla="*/ 439 h 453"/>
                <a:gd name="T2" fmla="*/ 125 w 190"/>
                <a:gd name="T3" fmla="*/ 453 h 453"/>
                <a:gd name="T4" fmla="*/ 65 w 190"/>
                <a:gd name="T5" fmla="*/ 453 h 453"/>
                <a:gd name="T6" fmla="*/ 0 w 190"/>
                <a:gd name="T7" fmla="*/ 388 h 453"/>
                <a:gd name="T8" fmla="*/ 0 w 190"/>
                <a:gd name="T9" fmla="*/ 65 h 453"/>
                <a:gd name="T10" fmla="*/ 65 w 190"/>
                <a:gd name="T11" fmla="*/ 0 h 453"/>
                <a:gd name="T12" fmla="*/ 125 w 190"/>
                <a:gd name="T13" fmla="*/ 0 h 453"/>
                <a:gd name="T14" fmla="*/ 190 w 190"/>
                <a:gd name="T15" fmla="*/ 65 h 453"/>
                <a:gd name="T16" fmla="*/ 190 w 190"/>
                <a:gd name="T17" fmla="*/ 19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53">
                  <a:moveTo>
                    <a:pt x="165" y="439"/>
                  </a:moveTo>
                  <a:cubicBezTo>
                    <a:pt x="154" y="448"/>
                    <a:pt x="140" y="453"/>
                    <a:pt x="125" y="453"/>
                  </a:cubicBezTo>
                  <a:cubicBezTo>
                    <a:pt x="65" y="453"/>
                    <a:pt x="65" y="453"/>
                    <a:pt x="65" y="453"/>
                  </a:cubicBezTo>
                  <a:cubicBezTo>
                    <a:pt x="30" y="453"/>
                    <a:pt x="0" y="423"/>
                    <a:pt x="0" y="38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9"/>
                    <a:pt x="30" y="0"/>
                    <a:pt x="6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0"/>
                    <a:pt x="190" y="29"/>
                    <a:pt x="190" y="65"/>
                  </a:cubicBezTo>
                  <a:cubicBezTo>
                    <a:pt x="190" y="198"/>
                    <a:pt x="190" y="198"/>
                    <a:pt x="190" y="198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5" name="Line 100"/>
            <p:cNvSpPr>
              <a:spLocks noChangeShapeType="1"/>
            </p:cNvSpPr>
            <p:nvPr/>
          </p:nvSpPr>
          <p:spPr bwMode="auto">
            <a:xfrm>
              <a:off x="10201276" y="1858963"/>
              <a:ext cx="161925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6" name="Freeform 101"/>
            <p:cNvSpPr>
              <a:spLocks/>
            </p:cNvSpPr>
            <p:nvPr/>
          </p:nvSpPr>
          <p:spPr bwMode="auto">
            <a:xfrm>
              <a:off x="10255251" y="1651001"/>
              <a:ext cx="57150" cy="71438"/>
            </a:xfrm>
            <a:custGeom>
              <a:avLst/>
              <a:gdLst>
                <a:gd name="T0" fmla="*/ 0 w 49"/>
                <a:gd name="T1" fmla="*/ 60 h 60"/>
                <a:gd name="T2" fmla="*/ 49 w 49"/>
                <a:gd name="T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60">
                  <a:moveTo>
                    <a:pt x="0" y="60"/>
                  </a:moveTo>
                  <a:cubicBezTo>
                    <a:pt x="0" y="27"/>
                    <a:pt x="22" y="0"/>
                    <a:pt x="49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7" name="Oval 102"/>
            <p:cNvSpPr>
              <a:spLocks noChangeArrowheads="1"/>
            </p:cNvSpPr>
            <p:nvPr/>
          </p:nvSpPr>
          <p:spPr bwMode="auto">
            <a:xfrm>
              <a:off x="10317163" y="1819276"/>
              <a:ext cx="306388" cy="3063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8" name="Line 103"/>
            <p:cNvSpPr>
              <a:spLocks noChangeShapeType="1"/>
            </p:cNvSpPr>
            <p:nvPr/>
          </p:nvSpPr>
          <p:spPr bwMode="auto">
            <a:xfrm flipV="1">
              <a:off x="10333038" y="1908176"/>
              <a:ext cx="273050" cy="123825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4877796" y="4118531"/>
            <a:ext cx="369507" cy="369506"/>
            <a:chOff x="3948113" y="3935413"/>
            <a:chExt cx="547688" cy="547688"/>
          </a:xfrm>
        </p:grpSpPr>
        <p:sp>
          <p:nvSpPr>
            <p:cNvPr id="596" name="Freeform 104"/>
            <p:cNvSpPr>
              <a:spLocks/>
            </p:cNvSpPr>
            <p:nvPr/>
          </p:nvSpPr>
          <p:spPr bwMode="auto">
            <a:xfrm>
              <a:off x="4014788" y="3935413"/>
              <a:ext cx="481013" cy="481013"/>
            </a:xfrm>
            <a:custGeom>
              <a:avLst/>
              <a:gdLst>
                <a:gd name="T0" fmla="*/ 28 w 410"/>
                <a:gd name="T1" fmla="*/ 382 h 410"/>
                <a:gd name="T2" fmla="*/ 28 w 410"/>
                <a:gd name="T3" fmla="*/ 382 h 410"/>
                <a:gd name="T4" fmla="*/ 28 w 410"/>
                <a:gd name="T5" fmla="*/ 277 h 410"/>
                <a:gd name="T6" fmla="*/ 276 w 410"/>
                <a:gd name="T7" fmla="*/ 29 h 410"/>
                <a:gd name="T8" fmla="*/ 381 w 410"/>
                <a:gd name="T9" fmla="*/ 29 h 410"/>
                <a:gd name="T10" fmla="*/ 381 w 410"/>
                <a:gd name="T11" fmla="*/ 29 h 410"/>
                <a:gd name="T12" fmla="*/ 381 w 410"/>
                <a:gd name="T13" fmla="*/ 133 h 410"/>
                <a:gd name="T14" fmla="*/ 133 w 410"/>
                <a:gd name="T15" fmla="*/ 382 h 410"/>
                <a:gd name="T16" fmla="*/ 28 w 410"/>
                <a:gd name="T17" fmla="*/ 38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410">
                  <a:moveTo>
                    <a:pt x="28" y="382"/>
                  </a:moveTo>
                  <a:cubicBezTo>
                    <a:pt x="28" y="382"/>
                    <a:pt x="28" y="382"/>
                    <a:pt x="28" y="382"/>
                  </a:cubicBezTo>
                  <a:cubicBezTo>
                    <a:pt x="0" y="353"/>
                    <a:pt x="0" y="306"/>
                    <a:pt x="28" y="277"/>
                  </a:cubicBezTo>
                  <a:cubicBezTo>
                    <a:pt x="276" y="29"/>
                    <a:pt x="276" y="29"/>
                    <a:pt x="276" y="29"/>
                  </a:cubicBezTo>
                  <a:cubicBezTo>
                    <a:pt x="305" y="0"/>
                    <a:pt x="352" y="0"/>
                    <a:pt x="381" y="29"/>
                  </a:cubicBezTo>
                  <a:cubicBezTo>
                    <a:pt x="381" y="29"/>
                    <a:pt x="381" y="29"/>
                    <a:pt x="381" y="29"/>
                  </a:cubicBezTo>
                  <a:cubicBezTo>
                    <a:pt x="410" y="58"/>
                    <a:pt x="410" y="105"/>
                    <a:pt x="381" y="133"/>
                  </a:cubicBezTo>
                  <a:cubicBezTo>
                    <a:pt x="133" y="382"/>
                    <a:pt x="133" y="382"/>
                    <a:pt x="133" y="382"/>
                  </a:cubicBezTo>
                  <a:cubicBezTo>
                    <a:pt x="104" y="410"/>
                    <a:pt x="57" y="410"/>
                    <a:pt x="28" y="382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7" name="Line 105"/>
            <p:cNvSpPr>
              <a:spLocks noChangeShapeType="1"/>
            </p:cNvSpPr>
            <p:nvPr/>
          </p:nvSpPr>
          <p:spPr bwMode="auto">
            <a:xfrm flipH="1">
              <a:off x="4046538" y="4113213"/>
              <a:ext cx="271463" cy="2714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8" name="Freeform 106"/>
            <p:cNvSpPr>
              <a:spLocks/>
            </p:cNvSpPr>
            <p:nvPr/>
          </p:nvSpPr>
          <p:spPr bwMode="auto">
            <a:xfrm>
              <a:off x="3948113" y="4356101"/>
              <a:ext cx="127000" cy="127000"/>
            </a:xfrm>
            <a:custGeom>
              <a:avLst/>
              <a:gdLst>
                <a:gd name="T0" fmla="*/ 108 w 108"/>
                <a:gd name="T1" fmla="*/ 44 h 108"/>
                <a:gd name="T2" fmla="*/ 57 w 108"/>
                <a:gd name="T3" fmla="*/ 95 h 108"/>
                <a:gd name="T4" fmla="*/ 13 w 108"/>
                <a:gd name="T5" fmla="*/ 95 h 108"/>
                <a:gd name="T6" fmla="*/ 13 w 108"/>
                <a:gd name="T7" fmla="*/ 95 h 108"/>
                <a:gd name="T8" fmla="*/ 13 w 108"/>
                <a:gd name="T9" fmla="*/ 51 h 108"/>
                <a:gd name="T10" fmla="*/ 63 w 108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08">
                  <a:moveTo>
                    <a:pt x="108" y="44"/>
                  </a:moveTo>
                  <a:cubicBezTo>
                    <a:pt x="57" y="95"/>
                    <a:pt x="57" y="95"/>
                    <a:pt x="57" y="95"/>
                  </a:cubicBezTo>
                  <a:cubicBezTo>
                    <a:pt x="45" y="108"/>
                    <a:pt x="25" y="108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0" y="83"/>
                    <a:pt x="0" y="63"/>
                    <a:pt x="13" y="51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9" name="Line 107"/>
            <p:cNvSpPr>
              <a:spLocks noChangeShapeType="1"/>
            </p:cNvSpPr>
            <p:nvPr/>
          </p:nvSpPr>
          <p:spPr bwMode="auto">
            <a:xfrm>
              <a:off x="4086226" y="4344988"/>
              <a:ext cx="0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0" name="Line 108"/>
            <p:cNvSpPr>
              <a:spLocks noChangeShapeType="1"/>
            </p:cNvSpPr>
            <p:nvPr/>
          </p:nvSpPr>
          <p:spPr bwMode="auto">
            <a:xfrm flipH="1" flipV="1">
              <a:off x="4311651" y="3995738"/>
              <a:ext cx="34925" cy="349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1" name="Line 109"/>
            <p:cNvSpPr>
              <a:spLocks noChangeShapeType="1"/>
            </p:cNvSpPr>
            <p:nvPr/>
          </p:nvSpPr>
          <p:spPr bwMode="auto">
            <a:xfrm flipH="1" flipV="1">
              <a:off x="4229101" y="4078288"/>
              <a:ext cx="34925" cy="349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2" name="Line 110"/>
            <p:cNvSpPr>
              <a:spLocks noChangeShapeType="1"/>
            </p:cNvSpPr>
            <p:nvPr/>
          </p:nvSpPr>
          <p:spPr bwMode="auto">
            <a:xfrm flipH="1" flipV="1">
              <a:off x="4148138" y="4160838"/>
              <a:ext cx="33338" cy="349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3" name="Line 111"/>
            <p:cNvSpPr>
              <a:spLocks noChangeShapeType="1"/>
            </p:cNvSpPr>
            <p:nvPr/>
          </p:nvSpPr>
          <p:spPr bwMode="auto">
            <a:xfrm flipH="1" flipV="1">
              <a:off x="4070351" y="4238626"/>
              <a:ext cx="34925" cy="3333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8" name="Freeform 112"/>
          <p:cNvSpPr>
            <a:spLocks noEditPoints="1"/>
          </p:cNvSpPr>
          <p:nvPr/>
        </p:nvSpPr>
        <p:spPr bwMode="auto">
          <a:xfrm>
            <a:off x="3242332" y="1518067"/>
            <a:ext cx="391997" cy="289178"/>
          </a:xfrm>
          <a:custGeom>
            <a:avLst/>
            <a:gdLst>
              <a:gd name="T0" fmla="*/ 451 w 496"/>
              <a:gd name="T1" fmla="*/ 80 h 365"/>
              <a:gd name="T2" fmla="*/ 458 w 496"/>
              <a:gd name="T3" fmla="*/ 12 h 365"/>
              <a:gd name="T4" fmla="*/ 458 w 496"/>
              <a:gd name="T5" fmla="*/ 0 h 365"/>
              <a:gd name="T6" fmla="*/ 329 w 496"/>
              <a:gd name="T7" fmla="*/ 6 h 365"/>
              <a:gd name="T8" fmla="*/ 341 w 496"/>
              <a:gd name="T9" fmla="*/ 12 h 365"/>
              <a:gd name="T10" fmla="*/ 303 w 496"/>
              <a:gd name="T11" fmla="*/ 80 h 365"/>
              <a:gd name="T12" fmla="*/ 309 w 496"/>
              <a:gd name="T13" fmla="*/ 12 h 365"/>
              <a:gd name="T14" fmla="*/ 309 w 496"/>
              <a:gd name="T15" fmla="*/ 0 h 365"/>
              <a:gd name="T16" fmla="*/ 180 w 496"/>
              <a:gd name="T17" fmla="*/ 6 h 365"/>
              <a:gd name="T18" fmla="*/ 193 w 496"/>
              <a:gd name="T19" fmla="*/ 12 h 365"/>
              <a:gd name="T20" fmla="*/ 154 w 496"/>
              <a:gd name="T21" fmla="*/ 80 h 365"/>
              <a:gd name="T22" fmla="*/ 161 w 496"/>
              <a:gd name="T23" fmla="*/ 12 h 365"/>
              <a:gd name="T24" fmla="*/ 161 w 496"/>
              <a:gd name="T25" fmla="*/ 0 h 365"/>
              <a:gd name="T26" fmla="*/ 32 w 496"/>
              <a:gd name="T27" fmla="*/ 6 h 365"/>
              <a:gd name="T28" fmla="*/ 44 w 496"/>
              <a:gd name="T29" fmla="*/ 12 h 365"/>
              <a:gd name="T30" fmla="*/ 38 w 496"/>
              <a:gd name="T31" fmla="*/ 80 h 365"/>
              <a:gd name="T32" fmla="*/ 0 w 496"/>
              <a:gd name="T33" fmla="*/ 327 h 365"/>
              <a:gd name="T34" fmla="*/ 458 w 496"/>
              <a:gd name="T35" fmla="*/ 365 h 365"/>
              <a:gd name="T36" fmla="*/ 496 w 496"/>
              <a:gd name="T37" fmla="*/ 118 h 365"/>
              <a:gd name="T38" fmla="*/ 353 w 496"/>
              <a:gd name="T39" fmla="*/ 12 h 365"/>
              <a:gd name="T40" fmla="*/ 439 w 496"/>
              <a:gd name="T41" fmla="*/ 80 h 365"/>
              <a:gd name="T42" fmla="*/ 353 w 496"/>
              <a:gd name="T43" fmla="*/ 12 h 365"/>
              <a:gd name="T44" fmla="*/ 439 w 496"/>
              <a:gd name="T45" fmla="*/ 149 h 365"/>
              <a:gd name="T46" fmla="*/ 396 w 496"/>
              <a:gd name="T47" fmla="*/ 290 h 365"/>
              <a:gd name="T48" fmla="*/ 353 w 496"/>
              <a:gd name="T49" fmla="*/ 149 h 365"/>
              <a:gd name="T50" fmla="*/ 353 w 496"/>
              <a:gd name="T51" fmla="*/ 137 h 365"/>
              <a:gd name="T52" fmla="*/ 439 w 496"/>
              <a:gd name="T53" fmla="*/ 92 h 365"/>
              <a:gd name="T54" fmla="*/ 205 w 496"/>
              <a:gd name="T55" fmla="*/ 12 h 365"/>
              <a:gd name="T56" fmla="*/ 291 w 496"/>
              <a:gd name="T57" fmla="*/ 80 h 365"/>
              <a:gd name="T58" fmla="*/ 205 w 496"/>
              <a:gd name="T59" fmla="*/ 12 h 365"/>
              <a:gd name="T60" fmla="*/ 291 w 496"/>
              <a:gd name="T61" fmla="*/ 167 h 365"/>
              <a:gd name="T62" fmla="*/ 248 w 496"/>
              <a:gd name="T63" fmla="*/ 290 h 365"/>
              <a:gd name="T64" fmla="*/ 205 w 496"/>
              <a:gd name="T65" fmla="*/ 167 h 365"/>
              <a:gd name="T66" fmla="*/ 205 w 496"/>
              <a:gd name="T67" fmla="*/ 155 h 365"/>
              <a:gd name="T68" fmla="*/ 291 w 496"/>
              <a:gd name="T69" fmla="*/ 92 h 365"/>
              <a:gd name="T70" fmla="*/ 56 w 496"/>
              <a:gd name="T71" fmla="*/ 12 h 365"/>
              <a:gd name="T72" fmla="*/ 142 w 496"/>
              <a:gd name="T73" fmla="*/ 80 h 365"/>
              <a:gd name="T74" fmla="*/ 56 w 496"/>
              <a:gd name="T75" fmla="*/ 12 h 365"/>
              <a:gd name="T76" fmla="*/ 142 w 496"/>
              <a:gd name="T77" fmla="*/ 141 h 365"/>
              <a:gd name="T78" fmla="*/ 99 w 496"/>
              <a:gd name="T79" fmla="*/ 290 h 365"/>
              <a:gd name="T80" fmla="*/ 56 w 496"/>
              <a:gd name="T81" fmla="*/ 141 h 365"/>
              <a:gd name="T82" fmla="*/ 56 w 496"/>
              <a:gd name="T83" fmla="*/ 129 h 365"/>
              <a:gd name="T84" fmla="*/ 142 w 496"/>
              <a:gd name="T85" fmla="*/ 92 h 365"/>
              <a:gd name="T86" fmla="*/ 484 w 496"/>
              <a:gd name="T87" fmla="*/ 327 h 365"/>
              <a:gd name="T88" fmla="*/ 38 w 496"/>
              <a:gd name="T89" fmla="*/ 353 h 365"/>
              <a:gd name="T90" fmla="*/ 12 w 496"/>
              <a:gd name="T91" fmla="*/ 118 h 365"/>
              <a:gd name="T92" fmla="*/ 44 w 496"/>
              <a:gd name="T93" fmla="*/ 92 h 365"/>
              <a:gd name="T94" fmla="*/ 99 w 496"/>
              <a:gd name="T95" fmla="*/ 302 h 365"/>
              <a:gd name="T96" fmla="*/ 154 w 496"/>
              <a:gd name="T97" fmla="*/ 92 h 365"/>
              <a:gd name="T98" fmla="*/ 193 w 496"/>
              <a:gd name="T99" fmla="*/ 247 h 365"/>
              <a:gd name="T100" fmla="*/ 303 w 496"/>
              <a:gd name="T101" fmla="*/ 247 h 365"/>
              <a:gd name="T102" fmla="*/ 341 w 496"/>
              <a:gd name="T103" fmla="*/ 92 h 365"/>
              <a:gd name="T104" fmla="*/ 396 w 496"/>
              <a:gd name="T105" fmla="*/ 302 h 365"/>
              <a:gd name="T106" fmla="*/ 451 w 496"/>
              <a:gd name="T107" fmla="*/ 92 h 365"/>
              <a:gd name="T108" fmla="*/ 484 w 496"/>
              <a:gd name="T109" fmla="*/ 11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96" h="365">
                <a:moveTo>
                  <a:pt x="458" y="80"/>
                </a:moveTo>
                <a:cubicBezTo>
                  <a:pt x="451" y="80"/>
                  <a:pt x="451" y="80"/>
                  <a:pt x="451" y="80"/>
                </a:cubicBezTo>
                <a:cubicBezTo>
                  <a:pt x="451" y="12"/>
                  <a:pt x="451" y="12"/>
                  <a:pt x="451" y="12"/>
                </a:cubicBezTo>
                <a:cubicBezTo>
                  <a:pt x="458" y="12"/>
                  <a:pt x="458" y="12"/>
                  <a:pt x="458" y="12"/>
                </a:cubicBezTo>
                <a:cubicBezTo>
                  <a:pt x="461" y="12"/>
                  <a:pt x="464" y="10"/>
                  <a:pt x="464" y="6"/>
                </a:cubicBezTo>
                <a:cubicBezTo>
                  <a:pt x="464" y="3"/>
                  <a:pt x="461" y="0"/>
                  <a:pt x="45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332" y="0"/>
                  <a:pt x="329" y="3"/>
                  <a:pt x="329" y="6"/>
                </a:cubicBezTo>
                <a:cubicBezTo>
                  <a:pt x="329" y="10"/>
                  <a:pt x="332" y="12"/>
                  <a:pt x="335" y="12"/>
                </a:cubicBezTo>
                <a:cubicBezTo>
                  <a:pt x="341" y="12"/>
                  <a:pt x="341" y="12"/>
                  <a:pt x="341" y="12"/>
                </a:cubicBezTo>
                <a:cubicBezTo>
                  <a:pt x="341" y="80"/>
                  <a:pt x="341" y="80"/>
                  <a:pt x="341" y="80"/>
                </a:cubicBezTo>
                <a:cubicBezTo>
                  <a:pt x="303" y="80"/>
                  <a:pt x="303" y="80"/>
                  <a:pt x="303" y="80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12" y="12"/>
                  <a:pt x="315" y="10"/>
                  <a:pt x="315" y="6"/>
                </a:cubicBezTo>
                <a:cubicBezTo>
                  <a:pt x="315" y="3"/>
                  <a:pt x="312" y="0"/>
                  <a:pt x="309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3" y="0"/>
                  <a:pt x="180" y="3"/>
                  <a:pt x="180" y="6"/>
                </a:cubicBezTo>
                <a:cubicBezTo>
                  <a:pt x="180" y="10"/>
                  <a:pt x="183" y="12"/>
                  <a:pt x="186" y="12"/>
                </a:cubicBezTo>
                <a:cubicBezTo>
                  <a:pt x="193" y="12"/>
                  <a:pt x="193" y="12"/>
                  <a:pt x="193" y="12"/>
                </a:cubicBezTo>
                <a:cubicBezTo>
                  <a:pt x="193" y="80"/>
                  <a:pt x="193" y="80"/>
                  <a:pt x="193" y="8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7" y="10"/>
                  <a:pt x="167" y="6"/>
                </a:cubicBezTo>
                <a:cubicBezTo>
                  <a:pt x="167" y="3"/>
                  <a:pt x="164" y="0"/>
                  <a:pt x="161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5" y="0"/>
                  <a:pt x="32" y="3"/>
                  <a:pt x="32" y="6"/>
                </a:cubicBezTo>
                <a:cubicBezTo>
                  <a:pt x="32" y="10"/>
                  <a:pt x="35" y="12"/>
                  <a:pt x="38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17" y="80"/>
                  <a:pt x="0" y="97"/>
                  <a:pt x="0" y="118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48"/>
                  <a:pt x="17" y="365"/>
                  <a:pt x="38" y="365"/>
                </a:cubicBezTo>
                <a:cubicBezTo>
                  <a:pt x="458" y="365"/>
                  <a:pt x="458" y="365"/>
                  <a:pt x="458" y="365"/>
                </a:cubicBezTo>
                <a:cubicBezTo>
                  <a:pt x="479" y="365"/>
                  <a:pt x="496" y="348"/>
                  <a:pt x="496" y="327"/>
                </a:cubicBezTo>
                <a:cubicBezTo>
                  <a:pt x="496" y="118"/>
                  <a:pt x="496" y="118"/>
                  <a:pt x="496" y="118"/>
                </a:cubicBezTo>
                <a:cubicBezTo>
                  <a:pt x="496" y="97"/>
                  <a:pt x="479" y="80"/>
                  <a:pt x="458" y="80"/>
                </a:cubicBezTo>
                <a:close/>
                <a:moveTo>
                  <a:pt x="353" y="12"/>
                </a:moveTo>
                <a:cubicBezTo>
                  <a:pt x="439" y="12"/>
                  <a:pt x="439" y="12"/>
                  <a:pt x="439" y="12"/>
                </a:cubicBezTo>
                <a:cubicBezTo>
                  <a:pt x="439" y="80"/>
                  <a:pt x="439" y="80"/>
                  <a:pt x="439" y="80"/>
                </a:cubicBezTo>
                <a:cubicBezTo>
                  <a:pt x="353" y="80"/>
                  <a:pt x="353" y="80"/>
                  <a:pt x="353" y="80"/>
                </a:cubicBezTo>
                <a:lnTo>
                  <a:pt x="353" y="12"/>
                </a:lnTo>
                <a:close/>
                <a:moveTo>
                  <a:pt x="353" y="149"/>
                </a:moveTo>
                <a:cubicBezTo>
                  <a:pt x="439" y="149"/>
                  <a:pt x="439" y="149"/>
                  <a:pt x="439" y="149"/>
                </a:cubicBezTo>
                <a:cubicBezTo>
                  <a:pt x="439" y="247"/>
                  <a:pt x="439" y="247"/>
                  <a:pt x="439" y="247"/>
                </a:cubicBezTo>
                <a:cubicBezTo>
                  <a:pt x="439" y="271"/>
                  <a:pt x="420" y="290"/>
                  <a:pt x="396" y="290"/>
                </a:cubicBezTo>
                <a:cubicBezTo>
                  <a:pt x="373" y="290"/>
                  <a:pt x="353" y="271"/>
                  <a:pt x="353" y="247"/>
                </a:cubicBezTo>
                <a:lnTo>
                  <a:pt x="353" y="149"/>
                </a:lnTo>
                <a:close/>
                <a:moveTo>
                  <a:pt x="439" y="137"/>
                </a:moveTo>
                <a:cubicBezTo>
                  <a:pt x="353" y="137"/>
                  <a:pt x="353" y="137"/>
                  <a:pt x="353" y="137"/>
                </a:cubicBezTo>
                <a:cubicBezTo>
                  <a:pt x="353" y="92"/>
                  <a:pt x="353" y="92"/>
                  <a:pt x="353" y="92"/>
                </a:cubicBezTo>
                <a:cubicBezTo>
                  <a:pt x="439" y="92"/>
                  <a:pt x="439" y="92"/>
                  <a:pt x="439" y="92"/>
                </a:cubicBezTo>
                <a:lnTo>
                  <a:pt x="439" y="137"/>
                </a:lnTo>
                <a:close/>
                <a:moveTo>
                  <a:pt x="205" y="12"/>
                </a:moveTo>
                <a:cubicBezTo>
                  <a:pt x="291" y="12"/>
                  <a:pt x="291" y="12"/>
                  <a:pt x="291" y="12"/>
                </a:cubicBezTo>
                <a:cubicBezTo>
                  <a:pt x="291" y="80"/>
                  <a:pt x="291" y="80"/>
                  <a:pt x="291" y="80"/>
                </a:cubicBezTo>
                <a:cubicBezTo>
                  <a:pt x="205" y="80"/>
                  <a:pt x="205" y="80"/>
                  <a:pt x="205" y="80"/>
                </a:cubicBezTo>
                <a:lnTo>
                  <a:pt x="205" y="12"/>
                </a:lnTo>
                <a:close/>
                <a:moveTo>
                  <a:pt x="205" y="167"/>
                </a:moveTo>
                <a:cubicBezTo>
                  <a:pt x="291" y="167"/>
                  <a:pt x="291" y="167"/>
                  <a:pt x="291" y="167"/>
                </a:cubicBezTo>
                <a:cubicBezTo>
                  <a:pt x="291" y="247"/>
                  <a:pt x="291" y="247"/>
                  <a:pt x="291" y="247"/>
                </a:cubicBezTo>
                <a:cubicBezTo>
                  <a:pt x="291" y="271"/>
                  <a:pt x="271" y="290"/>
                  <a:pt x="248" y="290"/>
                </a:cubicBezTo>
                <a:cubicBezTo>
                  <a:pt x="224" y="290"/>
                  <a:pt x="205" y="271"/>
                  <a:pt x="205" y="247"/>
                </a:cubicBezTo>
                <a:lnTo>
                  <a:pt x="205" y="167"/>
                </a:lnTo>
                <a:close/>
                <a:moveTo>
                  <a:pt x="291" y="155"/>
                </a:moveTo>
                <a:cubicBezTo>
                  <a:pt x="205" y="155"/>
                  <a:pt x="205" y="155"/>
                  <a:pt x="205" y="155"/>
                </a:cubicBezTo>
                <a:cubicBezTo>
                  <a:pt x="205" y="92"/>
                  <a:pt x="205" y="92"/>
                  <a:pt x="205" y="92"/>
                </a:cubicBezTo>
                <a:cubicBezTo>
                  <a:pt x="291" y="92"/>
                  <a:pt x="291" y="92"/>
                  <a:pt x="291" y="92"/>
                </a:cubicBezTo>
                <a:lnTo>
                  <a:pt x="291" y="155"/>
                </a:lnTo>
                <a:close/>
                <a:moveTo>
                  <a:pt x="56" y="12"/>
                </a:moveTo>
                <a:cubicBezTo>
                  <a:pt x="142" y="12"/>
                  <a:pt x="142" y="12"/>
                  <a:pt x="142" y="12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2"/>
                </a:lnTo>
                <a:close/>
                <a:moveTo>
                  <a:pt x="56" y="141"/>
                </a:moveTo>
                <a:cubicBezTo>
                  <a:pt x="142" y="141"/>
                  <a:pt x="142" y="141"/>
                  <a:pt x="142" y="141"/>
                </a:cubicBezTo>
                <a:cubicBezTo>
                  <a:pt x="142" y="247"/>
                  <a:pt x="142" y="247"/>
                  <a:pt x="142" y="247"/>
                </a:cubicBezTo>
                <a:cubicBezTo>
                  <a:pt x="142" y="271"/>
                  <a:pt x="123" y="290"/>
                  <a:pt x="99" y="290"/>
                </a:cubicBezTo>
                <a:cubicBezTo>
                  <a:pt x="76" y="290"/>
                  <a:pt x="56" y="271"/>
                  <a:pt x="56" y="247"/>
                </a:cubicBezTo>
                <a:lnTo>
                  <a:pt x="56" y="141"/>
                </a:lnTo>
                <a:close/>
                <a:moveTo>
                  <a:pt x="142" y="129"/>
                </a:moveTo>
                <a:cubicBezTo>
                  <a:pt x="56" y="129"/>
                  <a:pt x="56" y="129"/>
                  <a:pt x="56" y="129"/>
                </a:cubicBezTo>
                <a:cubicBezTo>
                  <a:pt x="56" y="92"/>
                  <a:pt x="56" y="92"/>
                  <a:pt x="56" y="92"/>
                </a:cubicBezTo>
                <a:cubicBezTo>
                  <a:pt x="142" y="92"/>
                  <a:pt x="142" y="92"/>
                  <a:pt x="142" y="92"/>
                </a:cubicBezTo>
                <a:lnTo>
                  <a:pt x="142" y="129"/>
                </a:lnTo>
                <a:close/>
                <a:moveTo>
                  <a:pt x="484" y="327"/>
                </a:moveTo>
                <a:cubicBezTo>
                  <a:pt x="484" y="341"/>
                  <a:pt x="472" y="353"/>
                  <a:pt x="45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23" y="353"/>
                  <a:pt x="12" y="341"/>
                  <a:pt x="12" y="327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04"/>
                  <a:pt x="23" y="92"/>
                  <a:pt x="38" y="92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44" y="277"/>
                  <a:pt x="69" y="302"/>
                  <a:pt x="99" y="302"/>
                </a:cubicBezTo>
                <a:cubicBezTo>
                  <a:pt x="129" y="302"/>
                  <a:pt x="154" y="277"/>
                  <a:pt x="154" y="247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93" y="92"/>
                  <a:pt x="193" y="92"/>
                  <a:pt x="193" y="92"/>
                </a:cubicBezTo>
                <a:cubicBezTo>
                  <a:pt x="193" y="247"/>
                  <a:pt x="193" y="247"/>
                  <a:pt x="193" y="247"/>
                </a:cubicBezTo>
                <a:cubicBezTo>
                  <a:pt x="193" y="277"/>
                  <a:pt x="218" y="302"/>
                  <a:pt x="248" y="302"/>
                </a:cubicBezTo>
                <a:cubicBezTo>
                  <a:pt x="278" y="302"/>
                  <a:pt x="303" y="277"/>
                  <a:pt x="303" y="247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41" y="92"/>
                  <a:pt x="341" y="92"/>
                  <a:pt x="341" y="92"/>
                </a:cubicBezTo>
                <a:cubicBezTo>
                  <a:pt x="341" y="247"/>
                  <a:pt x="341" y="247"/>
                  <a:pt x="341" y="247"/>
                </a:cubicBezTo>
                <a:cubicBezTo>
                  <a:pt x="341" y="277"/>
                  <a:pt x="366" y="302"/>
                  <a:pt x="396" y="302"/>
                </a:cubicBezTo>
                <a:cubicBezTo>
                  <a:pt x="426" y="302"/>
                  <a:pt x="451" y="277"/>
                  <a:pt x="451" y="247"/>
                </a:cubicBezTo>
                <a:cubicBezTo>
                  <a:pt x="451" y="92"/>
                  <a:pt x="451" y="92"/>
                  <a:pt x="451" y="92"/>
                </a:cubicBezTo>
                <a:cubicBezTo>
                  <a:pt x="458" y="92"/>
                  <a:pt x="458" y="92"/>
                  <a:pt x="458" y="92"/>
                </a:cubicBezTo>
                <a:cubicBezTo>
                  <a:pt x="472" y="92"/>
                  <a:pt x="484" y="104"/>
                  <a:pt x="484" y="118"/>
                </a:cubicBezTo>
                <a:lnTo>
                  <a:pt x="484" y="327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rgbClr val="FF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29" name="Groupe 28"/>
          <p:cNvGrpSpPr/>
          <p:nvPr/>
        </p:nvGrpSpPr>
        <p:grpSpPr>
          <a:xfrm>
            <a:off x="9096589" y="4147449"/>
            <a:ext cx="291321" cy="308457"/>
            <a:chOff x="10201276" y="3978276"/>
            <a:chExt cx="431800" cy="457200"/>
          </a:xfrm>
        </p:grpSpPr>
        <p:sp>
          <p:nvSpPr>
            <p:cNvPr id="589" name="Freeform 113"/>
            <p:cNvSpPr>
              <a:spLocks/>
            </p:cNvSpPr>
            <p:nvPr/>
          </p:nvSpPr>
          <p:spPr bwMode="auto">
            <a:xfrm>
              <a:off x="10434638" y="4391026"/>
              <a:ext cx="115888" cy="44450"/>
            </a:xfrm>
            <a:custGeom>
              <a:avLst/>
              <a:gdLst>
                <a:gd name="T0" fmla="*/ 0 w 98"/>
                <a:gd name="T1" fmla="*/ 19 h 38"/>
                <a:gd name="T2" fmla="*/ 0 w 98"/>
                <a:gd name="T3" fmla="*/ 19 h 38"/>
                <a:gd name="T4" fmla="*/ 19 w 98"/>
                <a:gd name="T5" fmla="*/ 0 h 38"/>
                <a:gd name="T6" fmla="*/ 79 w 98"/>
                <a:gd name="T7" fmla="*/ 0 h 38"/>
                <a:gd name="T8" fmla="*/ 98 w 98"/>
                <a:gd name="T9" fmla="*/ 19 h 38"/>
                <a:gd name="T10" fmla="*/ 98 w 98"/>
                <a:gd name="T11" fmla="*/ 19 h 38"/>
                <a:gd name="T12" fmla="*/ 79 w 98"/>
                <a:gd name="T13" fmla="*/ 38 h 38"/>
                <a:gd name="T14" fmla="*/ 19 w 98"/>
                <a:gd name="T15" fmla="*/ 38 h 38"/>
                <a:gd name="T16" fmla="*/ 0 w 98"/>
                <a:gd name="T1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38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90" y="0"/>
                    <a:pt x="98" y="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29"/>
                    <a:pt x="90" y="38"/>
                    <a:pt x="7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0" name="Line 114"/>
            <p:cNvSpPr>
              <a:spLocks noChangeShapeType="1"/>
            </p:cNvSpPr>
            <p:nvPr/>
          </p:nvSpPr>
          <p:spPr bwMode="auto">
            <a:xfrm flipV="1">
              <a:off x="10493376" y="4391026"/>
              <a:ext cx="0" cy="428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1" name="Freeform 115"/>
            <p:cNvSpPr>
              <a:spLocks/>
            </p:cNvSpPr>
            <p:nvPr/>
          </p:nvSpPr>
          <p:spPr bwMode="auto">
            <a:xfrm>
              <a:off x="10547351" y="4256088"/>
              <a:ext cx="85725" cy="112713"/>
            </a:xfrm>
            <a:custGeom>
              <a:avLst/>
              <a:gdLst>
                <a:gd name="T0" fmla="*/ 12 w 73"/>
                <a:gd name="T1" fmla="*/ 5 h 96"/>
                <a:gd name="T2" fmla="*/ 12 w 73"/>
                <a:gd name="T3" fmla="*/ 5 h 96"/>
                <a:gd name="T4" fmla="*/ 38 w 73"/>
                <a:gd name="T5" fmla="*/ 13 h 96"/>
                <a:gd name="T6" fmla="*/ 68 w 73"/>
                <a:gd name="T7" fmla="*/ 65 h 96"/>
                <a:gd name="T8" fmla="*/ 60 w 73"/>
                <a:gd name="T9" fmla="*/ 91 h 96"/>
                <a:gd name="T10" fmla="*/ 60 w 73"/>
                <a:gd name="T11" fmla="*/ 91 h 96"/>
                <a:gd name="T12" fmla="*/ 34 w 73"/>
                <a:gd name="T13" fmla="*/ 83 h 96"/>
                <a:gd name="T14" fmla="*/ 5 w 73"/>
                <a:gd name="T15" fmla="*/ 31 h 96"/>
                <a:gd name="T16" fmla="*/ 12 w 73"/>
                <a:gd name="T1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96"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22" y="0"/>
                    <a:pt x="33" y="3"/>
                    <a:pt x="38" y="13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73" y="74"/>
                    <a:pt x="69" y="86"/>
                    <a:pt x="60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51" y="96"/>
                    <a:pt x="40" y="93"/>
                    <a:pt x="34" y="83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0" y="22"/>
                    <a:pt x="3" y="10"/>
                    <a:pt x="12" y="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2" name="Line 116"/>
            <p:cNvSpPr>
              <a:spLocks noChangeShapeType="1"/>
            </p:cNvSpPr>
            <p:nvPr/>
          </p:nvSpPr>
          <p:spPr bwMode="auto">
            <a:xfrm flipV="1">
              <a:off x="10571163" y="4302126"/>
              <a:ext cx="38100" cy="2063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3" name="Freeform 117"/>
            <p:cNvSpPr>
              <a:spLocks/>
            </p:cNvSpPr>
            <p:nvPr/>
          </p:nvSpPr>
          <p:spPr bwMode="auto">
            <a:xfrm>
              <a:off x="10201276" y="4046538"/>
              <a:ext cx="327025" cy="381000"/>
            </a:xfrm>
            <a:custGeom>
              <a:avLst/>
              <a:gdLst>
                <a:gd name="T0" fmla="*/ 206 w 280"/>
                <a:gd name="T1" fmla="*/ 324 h 324"/>
                <a:gd name="T2" fmla="*/ 202 w 280"/>
                <a:gd name="T3" fmla="*/ 324 h 324"/>
                <a:gd name="T4" fmla="*/ 58 w 280"/>
                <a:gd name="T5" fmla="*/ 324 h 324"/>
                <a:gd name="T6" fmla="*/ 0 w 280"/>
                <a:gd name="T7" fmla="*/ 266 h 324"/>
                <a:gd name="T8" fmla="*/ 0 w 280"/>
                <a:gd name="T9" fmla="*/ 58 h 324"/>
                <a:gd name="T10" fmla="*/ 58 w 280"/>
                <a:gd name="T11" fmla="*/ 0 h 324"/>
                <a:gd name="T12" fmla="*/ 222 w 280"/>
                <a:gd name="T13" fmla="*/ 0 h 324"/>
                <a:gd name="T14" fmla="*/ 280 w 280"/>
                <a:gd name="T15" fmla="*/ 58 h 324"/>
                <a:gd name="T16" fmla="*/ 280 w 280"/>
                <a:gd name="T17" fmla="*/ 266 h 324"/>
                <a:gd name="T18" fmla="*/ 275 w 280"/>
                <a:gd name="T19" fmla="*/ 29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24">
                  <a:moveTo>
                    <a:pt x="206" y="324"/>
                  </a:moveTo>
                  <a:cubicBezTo>
                    <a:pt x="202" y="324"/>
                    <a:pt x="202" y="324"/>
                    <a:pt x="202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26" y="324"/>
                    <a:pt x="0" y="298"/>
                    <a:pt x="0" y="2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4" y="0"/>
                    <a:pt x="280" y="26"/>
                    <a:pt x="280" y="58"/>
                  </a:cubicBezTo>
                  <a:cubicBezTo>
                    <a:pt x="280" y="266"/>
                    <a:pt x="280" y="266"/>
                    <a:pt x="280" y="266"/>
                  </a:cubicBezTo>
                  <a:cubicBezTo>
                    <a:pt x="280" y="275"/>
                    <a:pt x="278" y="283"/>
                    <a:pt x="275" y="29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4" name="Freeform 118"/>
            <p:cNvSpPr>
              <a:spLocks/>
            </p:cNvSpPr>
            <p:nvPr/>
          </p:nvSpPr>
          <p:spPr bwMode="auto">
            <a:xfrm>
              <a:off x="10250488" y="3978276"/>
              <a:ext cx="228600" cy="69850"/>
            </a:xfrm>
            <a:custGeom>
              <a:avLst/>
              <a:gdLst>
                <a:gd name="T0" fmla="*/ 0 w 194"/>
                <a:gd name="T1" fmla="*/ 57 h 59"/>
                <a:gd name="T2" fmla="*/ 0 w 194"/>
                <a:gd name="T3" fmla="*/ 24 h 59"/>
                <a:gd name="T4" fmla="*/ 24 w 194"/>
                <a:gd name="T5" fmla="*/ 0 h 59"/>
                <a:gd name="T6" fmla="*/ 170 w 194"/>
                <a:gd name="T7" fmla="*/ 0 h 59"/>
                <a:gd name="T8" fmla="*/ 194 w 194"/>
                <a:gd name="T9" fmla="*/ 24 h 59"/>
                <a:gd name="T10" fmla="*/ 194 w 194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59">
                  <a:moveTo>
                    <a:pt x="0" y="57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3" y="0"/>
                    <a:pt x="194" y="11"/>
                    <a:pt x="194" y="24"/>
                  </a:cubicBezTo>
                  <a:cubicBezTo>
                    <a:pt x="194" y="59"/>
                    <a:pt x="194" y="59"/>
                    <a:pt x="194" y="59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5" name="Freeform 119"/>
            <p:cNvSpPr>
              <a:spLocks/>
            </p:cNvSpPr>
            <p:nvPr/>
          </p:nvSpPr>
          <p:spPr bwMode="auto">
            <a:xfrm>
              <a:off x="10201276" y="4138613"/>
              <a:ext cx="176213" cy="190500"/>
            </a:xfrm>
            <a:custGeom>
              <a:avLst/>
              <a:gdLst>
                <a:gd name="T0" fmla="*/ 0 w 150"/>
                <a:gd name="T1" fmla="*/ 0 h 162"/>
                <a:gd name="T2" fmla="*/ 126 w 150"/>
                <a:gd name="T3" fmla="*/ 0 h 162"/>
                <a:gd name="T4" fmla="*/ 150 w 150"/>
                <a:gd name="T5" fmla="*/ 24 h 162"/>
                <a:gd name="T6" fmla="*/ 150 w 150"/>
                <a:gd name="T7" fmla="*/ 138 h 162"/>
                <a:gd name="T8" fmla="*/ 126 w 150"/>
                <a:gd name="T9" fmla="*/ 162 h 162"/>
                <a:gd name="T10" fmla="*/ 0 w 150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6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40" y="0"/>
                    <a:pt x="150" y="11"/>
                    <a:pt x="150" y="24"/>
                  </a:cubicBezTo>
                  <a:cubicBezTo>
                    <a:pt x="150" y="138"/>
                    <a:pt x="150" y="138"/>
                    <a:pt x="150" y="138"/>
                  </a:cubicBezTo>
                  <a:cubicBezTo>
                    <a:pt x="150" y="151"/>
                    <a:pt x="140" y="162"/>
                    <a:pt x="126" y="162"/>
                  </a:cubicBezTo>
                  <a:cubicBezTo>
                    <a:pt x="0" y="162"/>
                    <a:pt x="0" y="162"/>
                    <a:pt x="0" y="162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0" name="Groupe 29"/>
          <p:cNvGrpSpPr/>
          <p:nvPr/>
        </p:nvGrpSpPr>
        <p:grpSpPr>
          <a:xfrm>
            <a:off x="3236976" y="5715438"/>
            <a:ext cx="399495" cy="339517"/>
            <a:chOff x="1516063" y="6302376"/>
            <a:chExt cx="592138" cy="503237"/>
          </a:xfrm>
        </p:grpSpPr>
        <p:sp>
          <p:nvSpPr>
            <p:cNvPr id="584" name="Freeform 120"/>
            <p:cNvSpPr>
              <a:spLocks/>
            </p:cNvSpPr>
            <p:nvPr/>
          </p:nvSpPr>
          <p:spPr bwMode="auto">
            <a:xfrm>
              <a:off x="1646238" y="6342063"/>
              <a:ext cx="461963" cy="463550"/>
            </a:xfrm>
            <a:custGeom>
              <a:avLst/>
              <a:gdLst>
                <a:gd name="T0" fmla="*/ 357 w 394"/>
                <a:gd name="T1" fmla="*/ 37 h 394"/>
                <a:gd name="T2" fmla="*/ 357 w 394"/>
                <a:gd name="T3" fmla="*/ 37 h 394"/>
                <a:gd name="T4" fmla="*/ 357 w 394"/>
                <a:gd name="T5" fmla="*/ 171 h 394"/>
                <a:gd name="T6" fmla="*/ 171 w 394"/>
                <a:gd name="T7" fmla="*/ 357 h 394"/>
                <a:gd name="T8" fmla="*/ 37 w 394"/>
                <a:gd name="T9" fmla="*/ 357 h 394"/>
                <a:gd name="T10" fmla="*/ 37 w 394"/>
                <a:gd name="T11" fmla="*/ 357 h 394"/>
                <a:gd name="T12" fmla="*/ 37 w 394"/>
                <a:gd name="T13" fmla="*/ 223 h 394"/>
                <a:gd name="T14" fmla="*/ 223 w 394"/>
                <a:gd name="T15" fmla="*/ 37 h 394"/>
                <a:gd name="T16" fmla="*/ 357 w 394"/>
                <a:gd name="T17" fmla="*/ 3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394">
                  <a:moveTo>
                    <a:pt x="357" y="37"/>
                  </a:moveTo>
                  <a:cubicBezTo>
                    <a:pt x="357" y="37"/>
                    <a:pt x="357" y="37"/>
                    <a:pt x="357" y="37"/>
                  </a:cubicBezTo>
                  <a:cubicBezTo>
                    <a:pt x="394" y="74"/>
                    <a:pt x="394" y="135"/>
                    <a:pt x="357" y="171"/>
                  </a:cubicBezTo>
                  <a:cubicBezTo>
                    <a:pt x="171" y="357"/>
                    <a:pt x="171" y="357"/>
                    <a:pt x="171" y="357"/>
                  </a:cubicBezTo>
                  <a:cubicBezTo>
                    <a:pt x="134" y="394"/>
                    <a:pt x="74" y="394"/>
                    <a:pt x="37" y="357"/>
                  </a:cubicBezTo>
                  <a:cubicBezTo>
                    <a:pt x="37" y="357"/>
                    <a:pt x="37" y="357"/>
                    <a:pt x="37" y="357"/>
                  </a:cubicBezTo>
                  <a:cubicBezTo>
                    <a:pt x="0" y="320"/>
                    <a:pt x="0" y="260"/>
                    <a:pt x="37" y="223"/>
                  </a:cubicBezTo>
                  <a:cubicBezTo>
                    <a:pt x="223" y="37"/>
                    <a:pt x="223" y="37"/>
                    <a:pt x="223" y="37"/>
                  </a:cubicBezTo>
                  <a:cubicBezTo>
                    <a:pt x="260" y="0"/>
                    <a:pt x="320" y="0"/>
                    <a:pt x="357" y="3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5" name="Line 121"/>
            <p:cNvSpPr>
              <a:spLocks noChangeShapeType="1"/>
            </p:cNvSpPr>
            <p:nvPr/>
          </p:nvSpPr>
          <p:spPr bwMode="auto">
            <a:xfrm>
              <a:off x="1803401" y="6499226"/>
              <a:ext cx="152400" cy="15398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6" name="Freeform 122"/>
            <p:cNvSpPr>
              <a:spLocks/>
            </p:cNvSpPr>
            <p:nvPr/>
          </p:nvSpPr>
          <p:spPr bwMode="auto">
            <a:xfrm>
              <a:off x="1931988" y="6403976"/>
              <a:ext cx="90488" cy="30163"/>
            </a:xfrm>
            <a:custGeom>
              <a:avLst/>
              <a:gdLst>
                <a:gd name="T0" fmla="*/ 0 w 77"/>
                <a:gd name="T1" fmla="*/ 26 h 26"/>
                <a:gd name="T2" fmla="*/ 77 w 77"/>
                <a:gd name="T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" h="26">
                  <a:moveTo>
                    <a:pt x="0" y="26"/>
                  </a:moveTo>
                  <a:cubicBezTo>
                    <a:pt x="23" y="3"/>
                    <a:pt x="58" y="0"/>
                    <a:pt x="77" y="1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7" name="Oval 123"/>
            <p:cNvSpPr>
              <a:spLocks noChangeArrowheads="1"/>
            </p:cNvSpPr>
            <p:nvPr/>
          </p:nvSpPr>
          <p:spPr bwMode="auto">
            <a:xfrm>
              <a:off x="1516063" y="6302376"/>
              <a:ext cx="217488" cy="2174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8" name="Line 124"/>
            <p:cNvSpPr>
              <a:spLocks noChangeShapeType="1"/>
            </p:cNvSpPr>
            <p:nvPr/>
          </p:nvSpPr>
          <p:spPr bwMode="auto">
            <a:xfrm flipV="1">
              <a:off x="1528763" y="6364288"/>
              <a:ext cx="192088" cy="889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5889921" y="2580529"/>
            <a:ext cx="375932" cy="275255"/>
            <a:chOff x="5448301" y="1655763"/>
            <a:chExt cx="557213" cy="407988"/>
          </a:xfrm>
        </p:grpSpPr>
        <p:sp>
          <p:nvSpPr>
            <p:cNvPr id="572" name="Oval 125"/>
            <p:cNvSpPr>
              <a:spLocks noChangeArrowheads="1"/>
            </p:cNvSpPr>
            <p:nvPr/>
          </p:nvSpPr>
          <p:spPr bwMode="auto">
            <a:xfrm>
              <a:off x="5591176" y="1655763"/>
              <a:ext cx="195263" cy="1952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3" name="Oval 126"/>
            <p:cNvSpPr>
              <a:spLocks noChangeArrowheads="1"/>
            </p:cNvSpPr>
            <p:nvPr/>
          </p:nvSpPr>
          <p:spPr bwMode="auto">
            <a:xfrm>
              <a:off x="5791201" y="1841501"/>
              <a:ext cx="147638" cy="1492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4" name="Oval 127"/>
            <p:cNvSpPr>
              <a:spLocks noChangeArrowheads="1"/>
            </p:cNvSpPr>
            <p:nvPr/>
          </p:nvSpPr>
          <p:spPr bwMode="auto">
            <a:xfrm>
              <a:off x="5448301" y="1841501"/>
              <a:ext cx="147638" cy="1492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5" name="Oval 128"/>
            <p:cNvSpPr>
              <a:spLocks noChangeArrowheads="1"/>
            </p:cNvSpPr>
            <p:nvPr/>
          </p:nvSpPr>
          <p:spPr bwMode="auto">
            <a:xfrm>
              <a:off x="5595938" y="1995488"/>
              <a:ext cx="69850" cy="682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6" name="Oval 129"/>
            <p:cNvSpPr>
              <a:spLocks noChangeArrowheads="1"/>
            </p:cNvSpPr>
            <p:nvPr/>
          </p:nvSpPr>
          <p:spPr bwMode="auto">
            <a:xfrm>
              <a:off x="5934076" y="1771651"/>
              <a:ext cx="71438" cy="698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7" name="Line 130"/>
            <p:cNvSpPr>
              <a:spLocks noChangeShapeType="1"/>
            </p:cNvSpPr>
            <p:nvPr/>
          </p:nvSpPr>
          <p:spPr bwMode="auto">
            <a:xfrm flipH="1">
              <a:off x="5921376" y="1838326"/>
              <a:ext cx="20638" cy="2063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8" name="Line 131"/>
            <p:cNvSpPr>
              <a:spLocks noChangeShapeType="1"/>
            </p:cNvSpPr>
            <p:nvPr/>
          </p:nvSpPr>
          <p:spPr bwMode="auto">
            <a:xfrm flipH="1" flipV="1">
              <a:off x="5764213" y="1816101"/>
              <a:ext cx="44450" cy="428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9" name="Line 132"/>
            <p:cNvSpPr>
              <a:spLocks noChangeShapeType="1"/>
            </p:cNvSpPr>
            <p:nvPr/>
          </p:nvSpPr>
          <p:spPr bwMode="auto">
            <a:xfrm flipV="1">
              <a:off x="5576888" y="1824038"/>
              <a:ext cx="38100" cy="34925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0" name="Line 133"/>
            <p:cNvSpPr>
              <a:spLocks noChangeShapeType="1"/>
            </p:cNvSpPr>
            <p:nvPr/>
          </p:nvSpPr>
          <p:spPr bwMode="auto">
            <a:xfrm>
              <a:off x="5581651" y="1971676"/>
              <a:ext cx="23813" cy="2698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1" name="Freeform 134"/>
            <p:cNvSpPr>
              <a:spLocks/>
            </p:cNvSpPr>
            <p:nvPr/>
          </p:nvSpPr>
          <p:spPr bwMode="auto">
            <a:xfrm>
              <a:off x="5702301" y="1685926"/>
              <a:ext cx="58738" cy="73025"/>
            </a:xfrm>
            <a:custGeom>
              <a:avLst/>
              <a:gdLst>
                <a:gd name="T0" fmla="*/ 50 w 50"/>
                <a:gd name="T1" fmla="*/ 62 h 62"/>
                <a:gd name="T2" fmla="*/ 0 w 50"/>
                <a:gd name="T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" h="62">
                  <a:moveTo>
                    <a:pt x="50" y="62"/>
                  </a:moveTo>
                  <a:cubicBezTo>
                    <a:pt x="50" y="28"/>
                    <a:pt x="27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2" name="Freeform 135"/>
            <p:cNvSpPr>
              <a:spLocks/>
            </p:cNvSpPr>
            <p:nvPr/>
          </p:nvSpPr>
          <p:spPr bwMode="auto">
            <a:xfrm>
              <a:off x="5521326" y="1866901"/>
              <a:ext cx="52388" cy="55563"/>
            </a:xfrm>
            <a:custGeom>
              <a:avLst/>
              <a:gdLst>
                <a:gd name="T0" fmla="*/ 44 w 44"/>
                <a:gd name="T1" fmla="*/ 48 h 48"/>
                <a:gd name="T2" fmla="*/ 0 w 44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48">
                  <a:moveTo>
                    <a:pt x="44" y="48"/>
                  </a:moveTo>
                  <a:cubicBezTo>
                    <a:pt x="44" y="22"/>
                    <a:pt x="24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3" name="Freeform 136"/>
            <p:cNvSpPr>
              <a:spLocks/>
            </p:cNvSpPr>
            <p:nvPr/>
          </p:nvSpPr>
          <p:spPr bwMode="auto">
            <a:xfrm>
              <a:off x="5867401" y="1863726"/>
              <a:ext cx="50800" cy="57150"/>
            </a:xfrm>
            <a:custGeom>
              <a:avLst/>
              <a:gdLst>
                <a:gd name="T0" fmla="*/ 44 w 44"/>
                <a:gd name="T1" fmla="*/ 48 h 48"/>
                <a:gd name="T2" fmla="*/ 0 w 44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48">
                  <a:moveTo>
                    <a:pt x="44" y="48"/>
                  </a:moveTo>
                  <a:cubicBezTo>
                    <a:pt x="44" y="22"/>
                    <a:pt x="24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2" name="Freeform 137"/>
          <p:cNvSpPr>
            <a:spLocks/>
          </p:cNvSpPr>
          <p:nvPr/>
        </p:nvSpPr>
        <p:spPr bwMode="auto">
          <a:xfrm>
            <a:off x="3786415" y="5750782"/>
            <a:ext cx="358796" cy="267758"/>
          </a:xfrm>
          <a:custGeom>
            <a:avLst/>
            <a:gdLst>
              <a:gd name="T0" fmla="*/ 447 w 453"/>
              <a:gd name="T1" fmla="*/ 52 h 338"/>
              <a:gd name="T2" fmla="*/ 401 w 453"/>
              <a:gd name="T3" fmla="*/ 6 h 338"/>
              <a:gd name="T4" fmla="*/ 380 w 453"/>
              <a:gd name="T5" fmla="*/ 6 h 338"/>
              <a:gd name="T6" fmla="*/ 175 w 453"/>
              <a:gd name="T7" fmla="*/ 211 h 338"/>
              <a:gd name="T8" fmla="*/ 72 w 453"/>
              <a:gd name="T9" fmla="*/ 108 h 338"/>
              <a:gd name="T10" fmla="*/ 52 w 453"/>
              <a:gd name="T11" fmla="*/ 108 h 338"/>
              <a:gd name="T12" fmla="*/ 6 w 453"/>
              <a:gd name="T13" fmla="*/ 154 h 338"/>
              <a:gd name="T14" fmla="*/ 6 w 453"/>
              <a:gd name="T15" fmla="*/ 175 h 338"/>
              <a:gd name="T16" fmla="*/ 165 w 453"/>
              <a:gd name="T17" fmla="*/ 334 h 338"/>
              <a:gd name="T18" fmla="*/ 175 w 453"/>
              <a:gd name="T19" fmla="*/ 338 h 338"/>
              <a:gd name="T20" fmla="*/ 186 w 453"/>
              <a:gd name="T21" fmla="*/ 334 h 338"/>
              <a:gd name="T22" fmla="*/ 447 w 453"/>
              <a:gd name="T23" fmla="*/ 73 h 338"/>
              <a:gd name="T24" fmla="*/ 447 w 453"/>
              <a:gd name="T25" fmla="*/ 5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3" h="338">
                <a:moveTo>
                  <a:pt x="447" y="52"/>
                </a:moveTo>
                <a:cubicBezTo>
                  <a:pt x="401" y="6"/>
                  <a:pt x="401" y="6"/>
                  <a:pt x="401" y="6"/>
                </a:cubicBezTo>
                <a:cubicBezTo>
                  <a:pt x="396" y="0"/>
                  <a:pt x="386" y="0"/>
                  <a:pt x="380" y="6"/>
                </a:cubicBezTo>
                <a:cubicBezTo>
                  <a:pt x="175" y="211"/>
                  <a:pt x="175" y="211"/>
                  <a:pt x="175" y="211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67" y="103"/>
                  <a:pt x="57" y="103"/>
                  <a:pt x="52" y="108"/>
                </a:cubicBezTo>
                <a:cubicBezTo>
                  <a:pt x="6" y="154"/>
                  <a:pt x="6" y="154"/>
                  <a:pt x="6" y="154"/>
                </a:cubicBezTo>
                <a:cubicBezTo>
                  <a:pt x="0" y="160"/>
                  <a:pt x="0" y="169"/>
                  <a:pt x="6" y="175"/>
                </a:cubicBezTo>
                <a:cubicBezTo>
                  <a:pt x="165" y="334"/>
                  <a:pt x="165" y="334"/>
                  <a:pt x="165" y="334"/>
                </a:cubicBezTo>
                <a:cubicBezTo>
                  <a:pt x="167" y="337"/>
                  <a:pt x="171" y="338"/>
                  <a:pt x="175" y="338"/>
                </a:cubicBezTo>
                <a:cubicBezTo>
                  <a:pt x="179" y="338"/>
                  <a:pt x="183" y="337"/>
                  <a:pt x="186" y="33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53" y="67"/>
                  <a:pt x="453" y="58"/>
                  <a:pt x="447" y="52"/>
                </a:cubicBezTo>
                <a:close/>
              </a:path>
            </a:pathLst>
          </a:custGeom>
          <a:noFill/>
          <a:ln w="14288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Freeform 138"/>
          <p:cNvSpPr>
            <a:spLocks/>
          </p:cNvSpPr>
          <p:nvPr/>
        </p:nvSpPr>
        <p:spPr bwMode="auto">
          <a:xfrm>
            <a:off x="4352991" y="5745427"/>
            <a:ext cx="280610" cy="279539"/>
          </a:xfrm>
          <a:custGeom>
            <a:avLst/>
            <a:gdLst>
              <a:gd name="T0" fmla="*/ 247 w 354"/>
              <a:gd name="T1" fmla="*/ 176 h 353"/>
              <a:gd name="T2" fmla="*/ 348 w 354"/>
              <a:gd name="T3" fmla="*/ 75 h 353"/>
              <a:gd name="T4" fmla="*/ 348 w 354"/>
              <a:gd name="T5" fmla="*/ 53 h 353"/>
              <a:gd name="T6" fmla="*/ 300 w 354"/>
              <a:gd name="T7" fmla="*/ 6 h 353"/>
              <a:gd name="T8" fmla="*/ 278 w 354"/>
              <a:gd name="T9" fmla="*/ 6 h 353"/>
              <a:gd name="T10" fmla="*/ 177 w 354"/>
              <a:gd name="T11" fmla="*/ 107 h 353"/>
              <a:gd name="T12" fmla="*/ 76 w 354"/>
              <a:gd name="T13" fmla="*/ 6 h 353"/>
              <a:gd name="T14" fmla="*/ 54 w 354"/>
              <a:gd name="T15" fmla="*/ 6 h 353"/>
              <a:gd name="T16" fmla="*/ 6 w 354"/>
              <a:gd name="T17" fmla="*/ 53 h 353"/>
              <a:gd name="T18" fmla="*/ 6 w 354"/>
              <a:gd name="T19" fmla="*/ 75 h 353"/>
              <a:gd name="T20" fmla="*/ 108 w 354"/>
              <a:gd name="T21" fmla="*/ 176 h 353"/>
              <a:gd name="T22" fmla="*/ 6 w 354"/>
              <a:gd name="T23" fmla="*/ 278 h 353"/>
              <a:gd name="T24" fmla="*/ 6 w 354"/>
              <a:gd name="T25" fmla="*/ 299 h 353"/>
              <a:gd name="T26" fmla="*/ 54 w 354"/>
              <a:gd name="T27" fmla="*/ 347 h 353"/>
              <a:gd name="T28" fmla="*/ 76 w 354"/>
              <a:gd name="T29" fmla="*/ 347 h 353"/>
              <a:gd name="T30" fmla="*/ 177 w 354"/>
              <a:gd name="T31" fmla="*/ 246 h 353"/>
              <a:gd name="T32" fmla="*/ 278 w 354"/>
              <a:gd name="T33" fmla="*/ 347 h 353"/>
              <a:gd name="T34" fmla="*/ 300 w 354"/>
              <a:gd name="T35" fmla="*/ 347 h 353"/>
              <a:gd name="T36" fmla="*/ 348 w 354"/>
              <a:gd name="T37" fmla="*/ 299 h 353"/>
              <a:gd name="T38" fmla="*/ 348 w 354"/>
              <a:gd name="T39" fmla="*/ 278 h 353"/>
              <a:gd name="T40" fmla="*/ 247 w 354"/>
              <a:gd name="T41" fmla="*/ 17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4" h="353">
                <a:moveTo>
                  <a:pt x="247" y="176"/>
                </a:moveTo>
                <a:cubicBezTo>
                  <a:pt x="348" y="75"/>
                  <a:pt x="348" y="75"/>
                  <a:pt x="348" y="75"/>
                </a:cubicBezTo>
                <a:cubicBezTo>
                  <a:pt x="354" y="69"/>
                  <a:pt x="354" y="59"/>
                  <a:pt x="348" y="53"/>
                </a:cubicBezTo>
                <a:cubicBezTo>
                  <a:pt x="300" y="6"/>
                  <a:pt x="300" y="6"/>
                  <a:pt x="300" y="6"/>
                </a:cubicBezTo>
                <a:cubicBezTo>
                  <a:pt x="294" y="0"/>
                  <a:pt x="284" y="0"/>
                  <a:pt x="278" y="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76" y="6"/>
                  <a:pt x="76" y="6"/>
                  <a:pt x="76" y="6"/>
                </a:cubicBezTo>
                <a:cubicBezTo>
                  <a:pt x="70" y="0"/>
                  <a:pt x="60" y="0"/>
                  <a:pt x="54" y="6"/>
                </a:cubicBezTo>
                <a:cubicBezTo>
                  <a:pt x="6" y="53"/>
                  <a:pt x="6" y="53"/>
                  <a:pt x="6" y="53"/>
                </a:cubicBezTo>
                <a:cubicBezTo>
                  <a:pt x="0" y="59"/>
                  <a:pt x="0" y="69"/>
                  <a:pt x="6" y="75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6" y="278"/>
                  <a:pt x="6" y="278"/>
                  <a:pt x="6" y="278"/>
                </a:cubicBezTo>
                <a:cubicBezTo>
                  <a:pt x="0" y="284"/>
                  <a:pt x="0" y="293"/>
                  <a:pt x="6" y="299"/>
                </a:cubicBezTo>
                <a:cubicBezTo>
                  <a:pt x="54" y="347"/>
                  <a:pt x="54" y="347"/>
                  <a:pt x="54" y="347"/>
                </a:cubicBezTo>
                <a:cubicBezTo>
                  <a:pt x="60" y="353"/>
                  <a:pt x="70" y="353"/>
                  <a:pt x="76" y="347"/>
                </a:cubicBezTo>
                <a:cubicBezTo>
                  <a:pt x="177" y="246"/>
                  <a:pt x="177" y="246"/>
                  <a:pt x="177" y="246"/>
                </a:cubicBezTo>
                <a:cubicBezTo>
                  <a:pt x="278" y="347"/>
                  <a:pt x="278" y="347"/>
                  <a:pt x="278" y="347"/>
                </a:cubicBezTo>
                <a:cubicBezTo>
                  <a:pt x="284" y="353"/>
                  <a:pt x="294" y="353"/>
                  <a:pt x="300" y="347"/>
                </a:cubicBezTo>
                <a:cubicBezTo>
                  <a:pt x="348" y="299"/>
                  <a:pt x="348" y="299"/>
                  <a:pt x="348" y="299"/>
                </a:cubicBezTo>
                <a:cubicBezTo>
                  <a:pt x="354" y="293"/>
                  <a:pt x="354" y="284"/>
                  <a:pt x="348" y="278"/>
                </a:cubicBezTo>
                <a:lnTo>
                  <a:pt x="247" y="176"/>
                </a:lnTo>
                <a:close/>
              </a:path>
            </a:pathLst>
          </a:custGeom>
          <a:noFill/>
          <a:ln w="14288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34" name="Groupe 33"/>
          <p:cNvGrpSpPr/>
          <p:nvPr/>
        </p:nvGrpSpPr>
        <p:grpSpPr>
          <a:xfrm>
            <a:off x="8548221" y="2027878"/>
            <a:ext cx="329878" cy="324523"/>
            <a:chOff x="9388476" y="836613"/>
            <a:chExt cx="488950" cy="481013"/>
          </a:xfrm>
        </p:grpSpPr>
        <p:sp>
          <p:nvSpPr>
            <p:cNvPr id="566" name="Freeform 139"/>
            <p:cNvSpPr>
              <a:spLocks/>
            </p:cNvSpPr>
            <p:nvPr/>
          </p:nvSpPr>
          <p:spPr bwMode="auto">
            <a:xfrm>
              <a:off x="9388476" y="836613"/>
              <a:ext cx="488950" cy="419100"/>
            </a:xfrm>
            <a:custGeom>
              <a:avLst/>
              <a:gdLst>
                <a:gd name="T0" fmla="*/ 369 w 417"/>
                <a:gd name="T1" fmla="*/ 357 h 357"/>
                <a:gd name="T2" fmla="*/ 48 w 417"/>
                <a:gd name="T3" fmla="*/ 357 h 357"/>
                <a:gd name="T4" fmla="*/ 0 w 417"/>
                <a:gd name="T5" fmla="*/ 309 h 357"/>
                <a:gd name="T6" fmla="*/ 0 w 417"/>
                <a:gd name="T7" fmla="*/ 48 h 357"/>
                <a:gd name="T8" fmla="*/ 48 w 417"/>
                <a:gd name="T9" fmla="*/ 0 h 357"/>
                <a:gd name="T10" fmla="*/ 369 w 417"/>
                <a:gd name="T11" fmla="*/ 0 h 357"/>
                <a:gd name="T12" fmla="*/ 417 w 417"/>
                <a:gd name="T13" fmla="*/ 48 h 357"/>
                <a:gd name="T14" fmla="*/ 417 w 417"/>
                <a:gd name="T15" fmla="*/ 309 h 357"/>
                <a:gd name="T16" fmla="*/ 369 w 417"/>
                <a:gd name="T1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7" h="357">
                  <a:moveTo>
                    <a:pt x="369" y="357"/>
                  </a:moveTo>
                  <a:cubicBezTo>
                    <a:pt x="48" y="357"/>
                    <a:pt x="48" y="357"/>
                    <a:pt x="48" y="357"/>
                  </a:cubicBezTo>
                  <a:cubicBezTo>
                    <a:pt x="21" y="357"/>
                    <a:pt x="0" y="335"/>
                    <a:pt x="0" y="30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369" y="0"/>
                    <a:pt x="369" y="0"/>
                    <a:pt x="369" y="0"/>
                  </a:cubicBezTo>
                  <a:cubicBezTo>
                    <a:pt x="395" y="0"/>
                    <a:pt x="417" y="22"/>
                    <a:pt x="417" y="48"/>
                  </a:cubicBezTo>
                  <a:cubicBezTo>
                    <a:pt x="417" y="309"/>
                    <a:pt x="417" y="309"/>
                    <a:pt x="417" y="309"/>
                  </a:cubicBezTo>
                  <a:cubicBezTo>
                    <a:pt x="417" y="335"/>
                    <a:pt x="395" y="357"/>
                    <a:pt x="369" y="35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7" name="Line 140"/>
            <p:cNvSpPr>
              <a:spLocks noChangeShapeType="1"/>
            </p:cNvSpPr>
            <p:nvPr/>
          </p:nvSpPr>
          <p:spPr bwMode="auto">
            <a:xfrm>
              <a:off x="9447213" y="1317626"/>
              <a:ext cx="3714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8" name="Line 141"/>
            <p:cNvSpPr>
              <a:spLocks noChangeShapeType="1"/>
            </p:cNvSpPr>
            <p:nvPr/>
          </p:nvSpPr>
          <p:spPr bwMode="auto">
            <a:xfrm>
              <a:off x="9556751" y="1258888"/>
              <a:ext cx="0" cy="508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9" name="Line 142"/>
            <p:cNvSpPr>
              <a:spLocks noChangeShapeType="1"/>
            </p:cNvSpPr>
            <p:nvPr/>
          </p:nvSpPr>
          <p:spPr bwMode="auto">
            <a:xfrm>
              <a:off x="9712326" y="1258888"/>
              <a:ext cx="0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0" name="Line 143"/>
            <p:cNvSpPr>
              <a:spLocks noChangeShapeType="1"/>
            </p:cNvSpPr>
            <p:nvPr/>
          </p:nvSpPr>
          <p:spPr bwMode="auto">
            <a:xfrm>
              <a:off x="9390063" y="1154113"/>
              <a:ext cx="4857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1" name="Freeform 144"/>
            <p:cNvSpPr>
              <a:spLocks/>
            </p:cNvSpPr>
            <p:nvPr/>
          </p:nvSpPr>
          <p:spPr bwMode="auto">
            <a:xfrm>
              <a:off x="9444038" y="919163"/>
              <a:ext cx="368300" cy="169863"/>
            </a:xfrm>
            <a:custGeom>
              <a:avLst/>
              <a:gdLst>
                <a:gd name="T0" fmla="*/ 0 w 232"/>
                <a:gd name="T1" fmla="*/ 39 h 107"/>
                <a:gd name="T2" fmla="*/ 60 w 232"/>
                <a:gd name="T3" fmla="*/ 39 h 107"/>
                <a:gd name="T4" fmla="*/ 92 w 232"/>
                <a:gd name="T5" fmla="*/ 0 h 107"/>
                <a:gd name="T6" fmla="*/ 131 w 232"/>
                <a:gd name="T7" fmla="*/ 107 h 107"/>
                <a:gd name="T8" fmla="*/ 163 w 232"/>
                <a:gd name="T9" fmla="*/ 39 h 107"/>
                <a:gd name="T10" fmla="*/ 232 w 232"/>
                <a:gd name="T11" fmla="*/ 3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107">
                  <a:moveTo>
                    <a:pt x="0" y="39"/>
                  </a:moveTo>
                  <a:lnTo>
                    <a:pt x="60" y="39"/>
                  </a:lnTo>
                  <a:lnTo>
                    <a:pt x="92" y="0"/>
                  </a:lnTo>
                  <a:lnTo>
                    <a:pt x="131" y="107"/>
                  </a:lnTo>
                  <a:lnTo>
                    <a:pt x="163" y="39"/>
                  </a:lnTo>
                  <a:lnTo>
                    <a:pt x="232" y="39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4316576" y="1488078"/>
            <a:ext cx="354512" cy="353440"/>
            <a:chOff x="3116263" y="36513"/>
            <a:chExt cx="525463" cy="523875"/>
          </a:xfrm>
        </p:grpSpPr>
        <p:sp>
          <p:nvSpPr>
            <p:cNvPr id="561" name="Oval 145"/>
            <p:cNvSpPr>
              <a:spLocks noChangeArrowheads="1"/>
            </p:cNvSpPr>
            <p:nvPr/>
          </p:nvSpPr>
          <p:spPr bwMode="auto">
            <a:xfrm>
              <a:off x="3116263" y="36513"/>
              <a:ext cx="312738" cy="3143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2" name="Oval 146"/>
            <p:cNvSpPr>
              <a:spLocks noChangeArrowheads="1"/>
            </p:cNvSpPr>
            <p:nvPr/>
          </p:nvSpPr>
          <p:spPr bwMode="auto">
            <a:xfrm>
              <a:off x="3148013" y="69851"/>
              <a:ext cx="247650" cy="2476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3" name="Freeform 147"/>
            <p:cNvSpPr>
              <a:spLocks/>
            </p:cNvSpPr>
            <p:nvPr/>
          </p:nvSpPr>
          <p:spPr bwMode="auto">
            <a:xfrm>
              <a:off x="3371851" y="292101"/>
              <a:ext cx="112713" cy="111125"/>
            </a:xfrm>
            <a:custGeom>
              <a:avLst/>
              <a:gdLst>
                <a:gd name="T0" fmla="*/ 71 w 71"/>
                <a:gd name="T1" fmla="*/ 54 h 70"/>
                <a:gd name="T2" fmla="*/ 55 w 71"/>
                <a:gd name="T3" fmla="*/ 70 h 70"/>
                <a:gd name="T4" fmla="*/ 0 w 71"/>
                <a:gd name="T5" fmla="*/ 15 h 70"/>
                <a:gd name="T6" fmla="*/ 16 w 71"/>
                <a:gd name="T7" fmla="*/ 0 h 70"/>
                <a:gd name="T8" fmla="*/ 71 w 71"/>
                <a:gd name="T9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71" y="54"/>
                  </a:moveTo>
                  <a:lnTo>
                    <a:pt x="55" y="70"/>
                  </a:lnTo>
                  <a:lnTo>
                    <a:pt x="0" y="15"/>
                  </a:lnTo>
                  <a:lnTo>
                    <a:pt x="16" y="0"/>
                  </a:lnTo>
                  <a:lnTo>
                    <a:pt x="71" y="54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4" name="Freeform 148"/>
            <p:cNvSpPr>
              <a:spLocks/>
            </p:cNvSpPr>
            <p:nvPr/>
          </p:nvSpPr>
          <p:spPr bwMode="auto">
            <a:xfrm>
              <a:off x="3441701" y="360363"/>
              <a:ext cx="200025" cy="200025"/>
            </a:xfrm>
            <a:custGeom>
              <a:avLst/>
              <a:gdLst>
                <a:gd name="T0" fmla="*/ 157 w 171"/>
                <a:gd name="T1" fmla="*/ 105 h 170"/>
                <a:gd name="T2" fmla="*/ 51 w 171"/>
                <a:gd name="T3" fmla="*/ 0 h 170"/>
                <a:gd name="T4" fmla="*/ 0 w 171"/>
                <a:gd name="T5" fmla="*/ 51 h 170"/>
                <a:gd name="T6" fmla="*/ 105 w 171"/>
                <a:gd name="T7" fmla="*/ 156 h 170"/>
                <a:gd name="T8" fmla="*/ 157 w 171"/>
                <a:gd name="T9" fmla="*/ 156 h 170"/>
                <a:gd name="T10" fmla="*/ 157 w 171"/>
                <a:gd name="T11" fmla="*/ 156 h 170"/>
                <a:gd name="T12" fmla="*/ 157 w 171"/>
                <a:gd name="T13" fmla="*/ 10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70">
                  <a:moveTo>
                    <a:pt x="157" y="105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05" y="156"/>
                    <a:pt x="105" y="156"/>
                    <a:pt x="105" y="156"/>
                  </a:cubicBezTo>
                  <a:cubicBezTo>
                    <a:pt x="119" y="170"/>
                    <a:pt x="143" y="170"/>
                    <a:pt x="157" y="156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71" y="142"/>
                    <a:pt x="171" y="119"/>
                    <a:pt x="157" y="10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5" name="Freeform 149"/>
            <p:cNvSpPr>
              <a:spLocks/>
            </p:cNvSpPr>
            <p:nvPr/>
          </p:nvSpPr>
          <p:spPr bwMode="auto">
            <a:xfrm>
              <a:off x="3187701" y="107951"/>
              <a:ext cx="85725" cy="98425"/>
            </a:xfrm>
            <a:custGeom>
              <a:avLst/>
              <a:gdLst>
                <a:gd name="T0" fmla="*/ 0 w 72"/>
                <a:gd name="T1" fmla="*/ 83 h 83"/>
                <a:gd name="T2" fmla="*/ 72 w 72"/>
                <a:gd name="T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83">
                  <a:moveTo>
                    <a:pt x="0" y="83"/>
                  </a:moveTo>
                  <a:cubicBezTo>
                    <a:pt x="0" y="37"/>
                    <a:pt x="32" y="0"/>
                    <a:pt x="72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6" name="Groupe 35"/>
          <p:cNvGrpSpPr/>
          <p:nvPr/>
        </p:nvGrpSpPr>
        <p:grpSpPr>
          <a:xfrm>
            <a:off x="3260539" y="4656188"/>
            <a:ext cx="351298" cy="351298"/>
            <a:chOff x="1550988" y="4732338"/>
            <a:chExt cx="520700" cy="520700"/>
          </a:xfrm>
        </p:grpSpPr>
        <p:sp>
          <p:nvSpPr>
            <p:cNvPr id="559" name="Freeform 150"/>
            <p:cNvSpPr>
              <a:spLocks/>
            </p:cNvSpPr>
            <p:nvPr/>
          </p:nvSpPr>
          <p:spPr bwMode="auto">
            <a:xfrm>
              <a:off x="1550988" y="4732338"/>
              <a:ext cx="520700" cy="520700"/>
            </a:xfrm>
            <a:custGeom>
              <a:avLst/>
              <a:gdLst>
                <a:gd name="T0" fmla="*/ 300 w 444"/>
                <a:gd name="T1" fmla="*/ 300 h 443"/>
                <a:gd name="T2" fmla="*/ 43 w 444"/>
                <a:gd name="T3" fmla="*/ 400 h 443"/>
                <a:gd name="T4" fmla="*/ 144 w 444"/>
                <a:gd name="T5" fmla="*/ 144 h 443"/>
                <a:gd name="T6" fmla="*/ 401 w 444"/>
                <a:gd name="T7" fmla="*/ 43 h 443"/>
                <a:gd name="T8" fmla="*/ 300 w 444"/>
                <a:gd name="T9" fmla="*/ 30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443">
                  <a:moveTo>
                    <a:pt x="300" y="300"/>
                  </a:moveTo>
                  <a:cubicBezTo>
                    <a:pt x="201" y="398"/>
                    <a:pt x="86" y="443"/>
                    <a:pt x="43" y="400"/>
                  </a:cubicBezTo>
                  <a:cubicBezTo>
                    <a:pt x="0" y="357"/>
                    <a:pt x="45" y="242"/>
                    <a:pt x="144" y="144"/>
                  </a:cubicBezTo>
                  <a:cubicBezTo>
                    <a:pt x="242" y="45"/>
                    <a:pt x="357" y="0"/>
                    <a:pt x="401" y="43"/>
                  </a:cubicBezTo>
                  <a:cubicBezTo>
                    <a:pt x="444" y="86"/>
                    <a:pt x="398" y="201"/>
                    <a:pt x="300" y="300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0" name="Line 151"/>
            <p:cNvSpPr>
              <a:spLocks noChangeShapeType="1"/>
            </p:cNvSpPr>
            <p:nvPr/>
          </p:nvSpPr>
          <p:spPr bwMode="auto">
            <a:xfrm>
              <a:off x="1725613" y="4900613"/>
              <a:ext cx="177800" cy="1778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7" name="Groupe 36"/>
          <p:cNvGrpSpPr/>
          <p:nvPr/>
        </p:nvGrpSpPr>
        <p:grpSpPr>
          <a:xfrm>
            <a:off x="8537511" y="1485935"/>
            <a:ext cx="352369" cy="354512"/>
            <a:chOff x="9372601" y="33338"/>
            <a:chExt cx="522288" cy="525463"/>
          </a:xfrm>
        </p:grpSpPr>
        <p:sp>
          <p:nvSpPr>
            <p:cNvPr id="552" name="Freeform 152"/>
            <p:cNvSpPr>
              <a:spLocks/>
            </p:cNvSpPr>
            <p:nvPr/>
          </p:nvSpPr>
          <p:spPr bwMode="auto">
            <a:xfrm>
              <a:off x="9502776" y="430213"/>
              <a:ext cx="82550" cy="69850"/>
            </a:xfrm>
            <a:custGeom>
              <a:avLst/>
              <a:gdLst>
                <a:gd name="T0" fmla="*/ 53 w 71"/>
                <a:gd name="T1" fmla="*/ 59 h 59"/>
                <a:gd name="T2" fmla="*/ 17 w 71"/>
                <a:gd name="T3" fmla="*/ 59 h 59"/>
                <a:gd name="T4" fmla="*/ 0 w 71"/>
                <a:gd name="T5" fmla="*/ 41 h 59"/>
                <a:gd name="T6" fmla="*/ 0 w 71"/>
                <a:gd name="T7" fmla="*/ 18 h 59"/>
                <a:gd name="T8" fmla="*/ 17 w 71"/>
                <a:gd name="T9" fmla="*/ 0 h 59"/>
                <a:gd name="T10" fmla="*/ 53 w 71"/>
                <a:gd name="T11" fmla="*/ 0 h 59"/>
                <a:gd name="T12" fmla="*/ 71 w 71"/>
                <a:gd name="T13" fmla="*/ 18 h 59"/>
                <a:gd name="T14" fmla="*/ 71 w 71"/>
                <a:gd name="T15" fmla="*/ 41 h 59"/>
                <a:gd name="T16" fmla="*/ 53 w 71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9">
                  <a:moveTo>
                    <a:pt x="53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7" y="59"/>
                    <a:pt x="0" y="51"/>
                    <a:pt x="0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3" y="0"/>
                    <a:pt x="71" y="8"/>
                    <a:pt x="71" y="18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51"/>
                    <a:pt x="63" y="59"/>
                    <a:pt x="53" y="59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3" name="Line 153"/>
            <p:cNvSpPr>
              <a:spLocks noChangeShapeType="1"/>
            </p:cNvSpPr>
            <p:nvPr/>
          </p:nvSpPr>
          <p:spPr bwMode="auto">
            <a:xfrm>
              <a:off x="9544051" y="500063"/>
              <a:ext cx="0" cy="571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4" name="Freeform 154"/>
            <p:cNvSpPr>
              <a:spLocks/>
            </p:cNvSpPr>
            <p:nvPr/>
          </p:nvSpPr>
          <p:spPr bwMode="auto">
            <a:xfrm>
              <a:off x="9544051" y="33338"/>
              <a:ext cx="350838" cy="525463"/>
            </a:xfrm>
            <a:custGeom>
              <a:avLst/>
              <a:gdLst>
                <a:gd name="T0" fmla="*/ 221 w 221"/>
                <a:gd name="T1" fmla="*/ 331 h 331"/>
                <a:gd name="T2" fmla="*/ 221 w 221"/>
                <a:gd name="T3" fmla="*/ 0 h 331"/>
                <a:gd name="T4" fmla="*/ 0 w 221"/>
                <a:gd name="T5" fmla="*/ 0 h 331"/>
                <a:gd name="T6" fmla="*/ 0 w 221"/>
                <a:gd name="T7" fmla="*/ 28 h 331"/>
                <a:gd name="T8" fmla="*/ 0 w 221"/>
                <a:gd name="T9" fmla="*/ 3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31">
                  <a:moveTo>
                    <a:pt x="221" y="331"/>
                  </a:moveTo>
                  <a:lnTo>
                    <a:pt x="221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35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5" name="Freeform 155"/>
            <p:cNvSpPr>
              <a:spLocks/>
            </p:cNvSpPr>
            <p:nvPr/>
          </p:nvSpPr>
          <p:spPr bwMode="auto">
            <a:xfrm>
              <a:off x="9372601" y="92076"/>
              <a:ext cx="342900" cy="352425"/>
            </a:xfrm>
            <a:custGeom>
              <a:avLst/>
              <a:gdLst>
                <a:gd name="T0" fmla="*/ 179 w 292"/>
                <a:gd name="T1" fmla="*/ 300 h 300"/>
                <a:gd name="T2" fmla="*/ 286 w 292"/>
                <a:gd name="T3" fmla="*/ 199 h 300"/>
                <a:gd name="T4" fmla="*/ 291 w 292"/>
                <a:gd name="T5" fmla="*/ 190 h 300"/>
                <a:gd name="T6" fmla="*/ 292 w 292"/>
                <a:gd name="T7" fmla="*/ 183 h 300"/>
                <a:gd name="T8" fmla="*/ 292 w 292"/>
                <a:gd name="T9" fmla="*/ 20 h 300"/>
                <a:gd name="T10" fmla="*/ 271 w 292"/>
                <a:gd name="T11" fmla="*/ 0 h 300"/>
                <a:gd name="T12" fmla="*/ 21 w 292"/>
                <a:gd name="T13" fmla="*/ 0 h 300"/>
                <a:gd name="T14" fmla="*/ 0 w 292"/>
                <a:gd name="T15" fmla="*/ 20 h 300"/>
                <a:gd name="T16" fmla="*/ 0 w 292"/>
                <a:gd name="T17" fmla="*/ 183 h 300"/>
                <a:gd name="T18" fmla="*/ 1 w 292"/>
                <a:gd name="T19" fmla="*/ 190 h 300"/>
                <a:gd name="T20" fmla="*/ 7 w 292"/>
                <a:gd name="T21" fmla="*/ 199 h 300"/>
                <a:gd name="T22" fmla="*/ 113 w 292"/>
                <a:gd name="T23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300">
                  <a:moveTo>
                    <a:pt x="179" y="300"/>
                  </a:moveTo>
                  <a:cubicBezTo>
                    <a:pt x="286" y="199"/>
                    <a:pt x="286" y="199"/>
                    <a:pt x="286" y="199"/>
                  </a:cubicBezTo>
                  <a:cubicBezTo>
                    <a:pt x="289" y="196"/>
                    <a:pt x="291" y="193"/>
                    <a:pt x="291" y="190"/>
                  </a:cubicBezTo>
                  <a:cubicBezTo>
                    <a:pt x="292" y="188"/>
                    <a:pt x="292" y="186"/>
                    <a:pt x="292" y="183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9"/>
                    <a:pt x="283" y="0"/>
                    <a:pt x="27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6"/>
                    <a:pt x="1" y="188"/>
                    <a:pt x="1" y="190"/>
                  </a:cubicBezTo>
                  <a:cubicBezTo>
                    <a:pt x="2" y="193"/>
                    <a:pt x="4" y="196"/>
                    <a:pt x="7" y="199"/>
                  </a:cubicBezTo>
                  <a:cubicBezTo>
                    <a:pt x="113" y="300"/>
                    <a:pt x="113" y="300"/>
                    <a:pt x="113" y="30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6" name="Line 156"/>
            <p:cNvSpPr>
              <a:spLocks noChangeShapeType="1"/>
            </p:cNvSpPr>
            <p:nvPr/>
          </p:nvSpPr>
          <p:spPr bwMode="auto">
            <a:xfrm flipH="1">
              <a:off x="9594851" y="149226"/>
              <a:ext cx="1143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7" name="Line 157"/>
            <p:cNvSpPr>
              <a:spLocks noChangeShapeType="1"/>
            </p:cNvSpPr>
            <p:nvPr/>
          </p:nvSpPr>
          <p:spPr bwMode="auto">
            <a:xfrm flipH="1">
              <a:off x="9599613" y="258763"/>
              <a:ext cx="1127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8" name="Line 158"/>
            <p:cNvSpPr>
              <a:spLocks noChangeShapeType="1"/>
            </p:cNvSpPr>
            <p:nvPr/>
          </p:nvSpPr>
          <p:spPr bwMode="auto">
            <a:xfrm flipH="1">
              <a:off x="9647238" y="204788"/>
              <a:ext cx="666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8" name="Groupe 37"/>
          <p:cNvGrpSpPr/>
          <p:nvPr/>
        </p:nvGrpSpPr>
        <p:grpSpPr>
          <a:xfrm>
            <a:off x="4889578" y="2571961"/>
            <a:ext cx="262403" cy="356653"/>
            <a:chOff x="3965576" y="1643063"/>
            <a:chExt cx="388938" cy="528638"/>
          </a:xfrm>
        </p:grpSpPr>
        <p:sp>
          <p:nvSpPr>
            <p:cNvPr id="548" name="Freeform 159"/>
            <p:cNvSpPr>
              <a:spLocks/>
            </p:cNvSpPr>
            <p:nvPr/>
          </p:nvSpPr>
          <p:spPr bwMode="auto">
            <a:xfrm>
              <a:off x="4084638" y="1728788"/>
              <a:ext cx="150813" cy="204788"/>
            </a:xfrm>
            <a:custGeom>
              <a:avLst/>
              <a:gdLst>
                <a:gd name="T0" fmla="*/ 115 w 128"/>
                <a:gd name="T1" fmla="*/ 71 h 175"/>
                <a:gd name="T2" fmla="*/ 64 w 128"/>
                <a:gd name="T3" fmla="*/ 0 h 175"/>
                <a:gd name="T4" fmla="*/ 13 w 128"/>
                <a:gd name="T5" fmla="*/ 72 h 175"/>
                <a:gd name="T6" fmla="*/ 0 w 128"/>
                <a:gd name="T7" fmla="*/ 110 h 175"/>
                <a:gd name="T8" fmla="*/ 64 w 128"/>
                <a:gd name="T9" fmla="*/ 175 h 175"/>
                <a:gd name="T10" fmla="*/ 128 w 128"/>
                <a:gd name="T11" fmla="*/ 110 h 175"/>
                <a:gd name="T12" fmla="*/ 115 w 128"/>
                <a:gd name="T13" fmla="*/ 7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75">
                  <a:moveTo>
                    <a:pt x="115" y="71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" y="84"/>
                    <a:pt x="0" y="97"/>
                    <a:pt x="0" y="110"/>
                  </a:cubicBezTo>
                  <a:cubicBezTo>
                    <a:pt x="0" y="146"/>
                    <a:pt x="29" y="175"/>
                    <a:pt x="64" y="175"/>
                  </a:cubicBezTo>
                  <a:cubicBezTo>
                    <a:pt x="100" y="175"/>
                    <a:pt x="128" y="146"/>
                    <a:pt x="128" y="110"/>
                  </a:cubicBezTo>
                  <a:cubicBezTo>
                    <a:pt x="128" y="97"/>
                    <a:pt x="124" y="84"/>
                    <a:pt x="115" y="7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9" name="Freeform 160"/>
            <p:cNvSpPr>
              <a:spLocks/>
            </p:cNvSpPr>
            <p:nvPr/>
          </p:nvSpPr>
          <p:spPr bwMode="auto">
            <a:xfrm>
              <a:off x="4113213" y="2027238"/>
              <a:ext cx="95250" cy="79375"/>
            </a:xfrm>
            <a:custGeom>
              <a:avLst/>
              <a:gdLst>
                <a:gd name="T0" fmla="*/ 63 w 81"/>
                <a:gd name="T1" fmla="*/ 67 h 67"/>
                <a:gd name="T2" fmla="*/ 17 w 81"/>
                <a:gd name="T3" fmla="*/ 67 h 67"/>
                <a:gd name="T4" fmla="*/ 0 w 81"/>
                <a:gd name="T5" fmla="*/ 49 h 67"/>
                <a:gd name="T6" fmla="*/ 0 w 81"/>
                <a:gd name="T7" fmla="*/ 17 h 67"/>
                <a:gd name="T8" fmla="*/ 17 w 81"/>
                <a:gd name="T9" fmla="*/ 0 h 67"/>
                <a:gd name="T10" fmla="*/ 63 w 81"/>
                <a:gd name="T11" fmla="*/ 0 h 67"/>
                <a:gd name="T12" fmla="*/ 81 w 81"/>
                <a:gd name="T13" fmla="*/ 17 h 67"/>
                <a:gd name="T14" fmla="*/ 81 w 81"/>
                <a:gd name="T15" fmla="*/ 49 h 67"/>
                <a:gd name="T16" fmla="*/ 63 w 8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67">
                  <a:moveTo>
                    <a:pt x="63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3" y="0"/>
                    <a:pt x="81" y="8"/>
                    <a:pt x="81" y="1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59"/>
                    <a:pt x="73" y="67"/>
                    <a:pt x="63" y="6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0" name="Line 161"/>
            <p:cNvSpPr>
              <a:spLocks noChangeShapeType="1"/>
            </p:cNvSpPr>
            <p:nvPr/>
          </p:nvSpPr>
          <p:spPr bwMode="auto">
            <a:xfrm>
              <a:off x="4159251" y="2106613"/>
              <a:ext cx="0" cy="650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1" name="Freeform 162"/>
            <p:cNvSpPr>
              <a:spLocks/>
            </p:cNvSpPr>
            <p:nvPr/>
          </p:nvSpPr>
          <p:spPr bwMode="auto">
            <a:xfrm>
              <a:off x="3965576" y="1643063"/>
              <a:ext cx="388938" cy="401638"/>
            </a:xfrm>
            <a:custGeom>
              <a:avLst/>
              <a:gdLst>
                <a:gd name="T0" fmla="*/ 203 w 331"/>
                <a:gd name="T1" fmla="*/ 341 h 342"/>
                <a:gd name="T2" fmla="*/ 324 w 331"/>
                <a:gd name="T3" fmla="*/ 227 h 342"/>
                <a:gd name="T4" fmla="*/ 330 w 331"/>
                <a:gd name="T5" fmla="*/ 216 h 342"/>
                <a:gd name="T6" fmla="*/ 331 w 331"/>
                <a:gd name="T7" fmla="*/ 209 h 342"/>
                <a:gd name="T8" fmla="*/ 331 w 331"/>
                <a:gd name="T9" fmla="*/ 24 h 342"/>
                <a:gd name="T10" fmla="*/ 307 w 331"/>
                <a:gd name="T11" fmla="*/ 0 h 342"/>
                <a:gd name="T12" fmla="*/ 23 w 331"/>
                <a:gd name="T13" fmla="*/ 0 h 342"/>
                <a:gd name="T14" fmla="*/ 0 w 331"/>
                <a:gd name="T15" fmla="*/ 24 h 342"/>
                <a:gd name="T16" fmla="*/ 0 w 331"/>
                <a:gd name="T17" fmla="*/ 209 h 342"/>
                <a:gd name="T18" fmla="*/ 1 w 331"/>
                <a:gd name="T19" fmla="*/ 216 h 342"/>
                <a:gd name="T20" fmla="*/ 6 w 331"/>
                <a:gd name="T21" fmla="*/ 227 h 342"/>
                <a:gd name="T22" fmla="*/ 128 w 331"/>
                <a:gd name="T23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1" h="342">
                  <a:moveTo>
                    <a:pt x="203" y="341"/>
                  </a:moveTo>
                  <a:cubicBezTo>
                    <a:pt x="324" y="227"/>
                    <a:pt x="324" y="227"/>
                    <a:pt x="324" y="227"/>
                  </a:cubicBezTo>
                  <a:cubicBezTo>
                    <a:pt x="327" y="224"/>
                    <a:pt x="329" y="220"/>
                    <a:pt x="330" y="216"/>
                  </a:cubicBezTo>
                  <a:cubicBezTo>
                    <a:pt x="330" y="214"/>
                    <a:pt x="331" y="212"/>
                    <a:pt x="331" y="209"/>
                  </a:cubicBezTo>
                  <a:cubicBezTo>
                    <a:pt x="331" y="24"/>
                    <a:pt x="331" y="24"/>
                    <a:pt x="331" y="24"/>
                  </a:cubicBezTo>
                  <a:cubicBezTo>
                    <a:pt x="331" y="11"/>
                    <a:pt x="320" y="0"/>
                    <a:pt x="30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2"/>
                    <a:pt x="0" y="214"/>
                    <a:pt x="1" y="216"/>
                  </a:cubicBezTo>
                  <a:cubicBezTo>
                    <a:pt x="1" y="220"/>
                    <a:pt x="3" y="224"/>
                    <a:pt x="6" y="227"/>
                  </a:cubicBezTo>
                  <a:cubicBezTo>
                    <a:pt x="128" y="342"/>
                    <a:pt x="128" y="342"/>
                    <a:pt x="128" y="342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39" name="Groupe 38"/>
          <p:cNvGrpSpPr/>
          <p:nvPr/>
        </p:nvGrpSpPr>
        <p:grpSpPr>
          <a:xfrm>
            <a:off x="3296954" y="4126028"/>
            <a:ext cx="284895" cy="351298"/>
            <a:chOff x="1604963" y="3946526"/>
            <a:chExt cx="422276" cy="520700"/>
          </a:xfrm>
        </p:grpSpPr>
        <p:sp>
          <p:nvSpPr>
            <p:cNvPr id="544" name="Freeform 163"/>
            <p:cNvSpPr>
              <a:spLocks/>
            </p:cNvSpPr>
            <p:nvPr/>
          </p:nvSpPr>
          <p:spPr bwMode="auto">
            <a:xfrm>
              <a:off x="1604963" y="3983038"/>
              <a:ext cx="355600" cy="484188"/>
            </a:xfrm>
            <a:custGeom>
              <a:avLst/>
              <a:gdLst>
                <a:gd name="T0" fmla="*/ 272 w 303"/>
                <a:gd name="T1" fmla="*/ 169 h 412"/>
                <a:gd name="T2" fmla="*/ 151 w 303"/>
                <a:gd name="T3" fmla="*/ 0 h 412"/>
                <a:gd name="T4" fmla="*/ 31 w 303"/>
                <a:gd name="T5" fmla="*/ 169 h 412"/>
                <a:gd name="T6" fmla="*/ 0 w 303"/>
                <a:gd name="T7" fmla="*/ 261 h 412"/>
                <a:gd name="T8" fmla="*/ 151 w 303"/>
                <a:gd name="T9" fmla="*/ 412 h 412"/>
                <a:gd name="T10" fmla="*/ 303 w 303"/>
                <a:gd name="T11" fmla="*/ 261 h 412"/>
                <a:gd name="T12" fmla="*/ 272 w 303"/>
                <a:gd name="T13" fmla="*/ 16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12">
                  <a:moveTo>
                    <a:pt x="272" y="169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11" y="197"/>
                    <a:pt x="0" y="229"/>
                    <a:pt x="0" y="261"/>
                  </a:cubicBezTo>
                  <a:cubicBezTo>
                    <a:pt x="0" y="344"/>
                    <a:pt x="68" y="412"/>
                    <a:pt x="151" y="412"/>
                  </a:cubicBezTo>
                  <a:cubicBezTo>
                    <a:pt x="235" y="412"/>
                    <a:pt x="303" y="344"/>
                    <a:pt x="303" y="261"/>
                  </a:cubicBezTo>
                  <a:cubicBezTo>
                    <a:pt x="303" y="229"/>
                    <a:pt x="292" y="198"/>
                    <a:pt x="272" y="169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5" name="Line 164"/>
            <p:cNvSpPr>
              <a:spLocks noChangeShapeType="1"/>
            </p:cNvSpPr>
            <p:nvPr/>
          </p:nvSpPr>
          <p:spPr bwMode="auto">
            <a:xfrm>
              <a:off x="1914526" y="4003676"/>
              <a:ext cx="1127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6" name="Line 165"/>
            <p:cNvSpPr>
              <a:spLocks noChangeShapeType="1"/>
            </p:cNvSpPr>
            <p:nvPr/>
          </p:nvSpPr>
          <p:spPr bwMode="auto">
            <a:xfrm>
              <a:off x="1914526" y="4106863"/>
              <a:ext cx="1127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7" name="Line 166"/>
            <p:cNvSpPr>
              <a:spLocks noChangeShapeType="1"/>
            </p:cNvSpPr>
            <p:nvPr/>
          </p:nvSpPr>
          <p:spPr bwMode="auto">
            <a:xfrm>
              <a:off x="1971676" y="3946526"/>
              <a:ext cx="0" cy="1127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0" name="Groupe 39"/>
          <p:cNvGrpSpPr/>
          <p:nvPr/>
        </p:nvGrpSpPr>
        <p:grpSpPr>
          <a:xfrm>
            <a:off x="3262681" y="2565535"/>
            <a:ext cx="351298" cy="306315"/>
            <a:chOff x="1554163" y="1633538"/>
            <a:chExt cx="520700" cy="454025"/>
          </a:xfrm>
        </p:grpSpPr>
        <p:sp>
          <p:nvSpPr>
            <p:cNvPr id="538" name="Freeform 167"/>
            <p:cNvSpPr>
              <a:spLocks/>
            </p:cNvSpPr>
            <p:nvPr/>
          </p:nvSpPr>
          <p:spPr bwMode="auto">
            <a:xfrm>
              <a:off x="1554163" y="1709738"/>
              <a:ext cx="520700" cy="377825"/>
            </a:xfrm>
            <a:custGeom>
              <a:avLst/>
              <a:gdLst>
                <a:gd name="T0" fmla="*/ 269 w 444"/>
                <a:gd name="T1" fmla="*/ 0 h 321"/>
                <a:gd name="T2" fmla="*/ 421 w 444"/>
                <a:gd name="T3" fmla="*/ 0 h 321"/>
                <a:gd name="T4" fmla="*/ 444 w 444"/>
                <a:gd name="T5" fmla="*/ 24 h 321"/>
                <a:gd name="T6" fmla="*/ 444 w 444"/>
                <a:gd name="T7" fmla="*/ 298 h 321"/>
                <a:gd name="T8" fmla="*/ 421 w 444"/>
                <a:gd name="T9" fmla="*/ 321 h 321"/>
                <a:gd name="T10" fmla="*/ 24 w 444"/>
                <a:gd name="T11" fmla="*/ 321 h 321"/>
                <a:gd name="T12" fmla="*/ 0 w 444"/>
                <a:gd name="T13" fmla="*/ 298 h 321"/>
                <a:gd name="T14" fmla="*/ 0 w 444"/>
                <a:gd name="T15" fmla="*/ 24 h 321"/>
                <a:gd name="T16" fmla="*/ 24 w 444"/>
                <a:gd name="T17" fmla="*/ 0 h 321"/>
                <a:gd name="T18" fmla="*/ 175 w 444"/>
                <a:gd name="T1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321">
                  <a:moveTo>
                    <a:pt x="269" y="0"/>
                  </a:moveTo>
                  <a:cubicBezTo>
                    <a:pt x="421" y="0"/>
                    <a:pt x="421" y="0"/>
                    <a:pt x="421" y="0"/>
                  </a:cubicBezTo>
                  <a:cubicBezTo>
                    <a:pt x="434" y="0"/>
                    <a:pt x="444" y="11"/>
                    <a:pt x="444" y="24"/>
                  </a:cubicBezTo>
                  <a:cubicBezTo>
                    <a:pt x="444" y="298"/>
                    <a:pt x="444" y="298"/>
                    <a:pt x="444" y="298"/>
                  </a:cubicBezTo>
                  <a:cubicBezTo>
                    <a:pt x="444" y="311"/>
                    <a:pt x="434" y="321"/>
                    <a:pt x="421" y="321"/>
                  </a:cubicBezTo>
                  <a:cubicBezTo>
                    <a:pt x="24" y="321"/>
                    <a:pt x="24" y="321"/>
                    <a:pt x="24" y="321"/>
                  </a:cubicBezTo>
                  <a:cubicBezTo>
                    <a:pt x="11" y="321"/>
                    <a:pt x="0" y="311"/>
                    <a:pt x="0" y="29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75" y="0"/>
                    <a:pt x="175" y="0"/>
                    <a:pt x="175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9" name="Freeform 168"/>
            <p:cNvSpPr>
              <a:spLocks/>
            </p:cNvSpPr>
            <p:nvPr/>
          </p:nvSpPr>
          <p:spPr bwMode="auto">
            <a:xfrm>
              <a:off x="1762126" y="1633538"/>
              <a:ext cx="104775" cy="153988"/>
            </a:xfrm>
            <a:custGeom>
              <a:avLst/>
              <a:gdLst>
                <a:gd name="T0" fmla="*/ 45 w 90"/>
                <a:gd name="T1" fmla="*/ 131 h 131"/>
                <a:gd name="T2" fmla="*/ 45 w 90"/>
                <a:gd name="T3" fmla="*/ 131 h 131"/>
                <a:gd name="T4" fmla="*/ 0 w 90"/>
                <a:gd name="T5" fmla="*/ 86 h 131"/>
                <a:gd name="T6" fmla="*/ 0 w 90"/>
                <a:gd name="T7" fmla="*/ 45 h 131"/>
                <a:gd name="T8" fmla="*/ 45 w 90"/>
                <a:gd name="T9" fmla="*/ 0 h 131"/>
                <a:gd name="T10" fmla="*/ 45 w 90"/>
                <a:gd name="T11" fmla="*/ 0 h 131"/>
                <a:gd name="T12" fmla="*/ 90 w 90"/>
                <a:gd name="T13" fmla="*/ 45 h 131"/>
                <a:gd name="T14" fmla="*/ 90 w 90"/>
                <a:gd name="T15" fmla="*/ 86 h 131"/>
                <a:gd name="T16" fmla="*/ 45 w 90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31">
                  <a:moveTo>
                    <a:pt x="45" y="131"/>
                  </a:moveTo>
                  <a:cubicBezTo>
                    <a:pt x="45" y="131"/>
                    <a:pt x="45" y="131"/>
                    <a:pt x="45" y="131"/>
                  </a:cubicBezTo>
                  <a:cubicBezTo>
                    <a:pt x="21" y="131"/>
                    <a:pt x="0" y="111"/>
                    <a:pt x="0" y="8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111"/>
                    <a:pt x="70" y="131"/>
                    <a:pt x="45" y="13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0" name="Freeform 169"/>
            <p:cNvSpPr>
              <a:spLocks/>
            </p:cNvSpPr>
            <p:nvPr/>
          </p:nvSpPr>
          <p:spPr bwMode="auto">
            <a:xfrm>
              <a:off x="1609726" y="1822451"/>
              <a:ext cx="166688" cy="196850"/>
            </a:xfrm>
            <a:custGeom>
              <a:avLst/>
              <a:gdLst>
                <a:gd name="T0" fmla="*/ 94 w 142"/>
                <a:gd name="T1" fmla="*/ 168 h 168"/>
                <a:gd name="T2" fmla="*/ 48 w 142"/>
                <a:gd name="T3" fmla="*/ 168 h 168"/>
                <a:gd name="T4" fmla="*/ 0 w 142"/>
                <a:gd name="T5" fmla="*/ 120 h 168"/>
                <a:gd name="T6" fmla="*/ 0 w 142"/>
                <a:gd name="T7" fmla="*/ 48 h 168"/>
                <a:gd name="T8" fmla="*/ 48 w 142"/>
                <a:gd name="T9" fmla="*/ 0 h 168"/>
                <a:gd name="T10" fmla="*/ 94 w 142"/>
                <a:gd name="T11" fmla="*/ 0 h 168"/>
                <a:gd name="T12" fmla="*/ 142 w 142"/>
                <a:gd name="T13" fmla="*/ 48 h 168"/>
                <a:gd name="T14" fmla="*/ 142 w 142"/>
                <a:gd name="T15" fmla="*/ 120 h 168"/>
                <a:gd name="T16" fmla="*/ 94 w 142"/>
                <a:gd name="T1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68">
                  <a:moveTo>
                    <a:pt x="94" y="168"/>
                  </a:moveTo>
                  <a:cubicBezTo>
                    <a:pt x="48" y="168"/>
                    <a:pt x="48" y="168"/>
                    <a:pt x="48" y="168"/>
                  </a:cubicBezTo>
                  <a:cubicBezTo>
                    <a:pt x="22" y="168"/>
                    <a:pt x="0" y="146"/>
                    <a:pt x="0" y="12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20" y="0"/>
                    <a:pt x="142" y="21"/>
                    <a:pt x="142" y="48"/>
                  </a:cubicBezTo>
                  <a:cubicBezTo>
                    <a:pt x="142" y="120"/>
                    <a:pt x="142" y="120"/>
                    <a:pt x="142" y="120"/>
                  </a:cubicBezTo>
                  <a:cubicBezTo>
                    <a:pt x="142" y="146"/>
                    <a:pt x="120" y="168"/>
                    <a:pt x="94" y="168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1" name="Line 170"/>
            <p:cNvSpPr>
              <a:spLocks noChangeShapeType="1"/>
            </p:cNvSpPr>
            <p:nvPr/>
          </p:nvSpPr>
          <p:spPr bwMode="auto">
            <a:xfrm>
              <a:off x="1827213" y="1846263"/>
              <a:ext cx="19208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2" name="Line 171"/>
            <p:cNvSpPr>
              <a:spLocks noChangeShapeType="1"/>
            </p:cNvSpPr>
            <p:nvPr/>
          </p:nvSpPr>
          <p:spPr bwMode="auto">
            <a:xfrm>
              <a:off x="1827213" y="1922463"/>
              <a:ext cx="19208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3" name="Line 172"/>
            <p:cNvSpPr>
              <a:spLocks noChangeShapeType="1"/>
            </p:cNvSpPr>
            <p:nvPr/>
          </p:nvSpPr>
          <p:spPr bwMode="auto">
            <a:xfrm>
              <a:off x="1827213" y="2006601"/>
              <a:ext cx="19208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1" name="Groupe 40"/>
          <p:cNvGrpSpPr/>
          <p:nvPr/>
        </p:nvGrpSpPr>
        <p:grpSpPr>
          <a:xfrm>
            <a:off x="5889921" y="2072860"/>
            <a:ext cx="374861" cy="318096"/>
            <a:chOff x="5448301" y="903288"/>
            <a:chExt cx="555625" cy="471488"/>
          </a:xfrm>
        </p:grpSpPr>
        <p:sp>
          <p:nvSpPr>
            <p:cNvPr id="536" name="Freeform 173"/>
            <p:cNvSpPr>
              <a:spLocks/>
            </p:cNvSpPr>
            <p:nvPr/>
          </p:nvSpPr>
          <p:spPr bwMode="auto">
            <a:xfrm>
              <a:off x="5449888" y="903288"/>
              <a:ext cx="552450" cy="471488"/>
            </a:xfrm>
            <a:custGeom>
              <a:avLst/>
              <a:gdLst>
                <a:gd name="T0" fmla="*/ 337 w 471"/>
                <a:gd name="T1" fmla="*/ 4 h 401"/>
                <a:gd name="T2" fmla="*/ 235 w 471"/>
                <a:gd name="T3" fmla="*/ 88 h 401"/>
                <a:gd name="T4" fmla="*/ 235 w 471"/>
                <a:gd name="T5" fmla="*/ 88 h 401"/>
                <a:gd name="T6" fmla="*/ 133 w 471"/>
                <a:gd name="T7" fmla="*/ 4 h 401"/>
                <a:gd name="T8" fmla="*/ 11 w 471"/>
                <a:gd name="T9" fmla="*/ 151 h 401"/>
                <a:gd name="T10" fmla="*/ 126 w 471"/>
                <a:gd name="T11" fmla="*/ 317 h 401"/>
                <a:gd name="T12" fmla="*/ 235 w 471"/>
                <a:gd name="T13" fmla="*/ 401 h 401"/>
                <a:gd name="T14" fmla="*/ 344 w 471"/>
                <a:gd name="T15" fmla="*/ 317 h 401"/>
                <a:gd name="T16" fmla="*/ 460 w 471"/>
                <a:gd name="T17" fmla="*/ 151 h 401"/>
                <a:gd name="T18" fmla="*/ 337 w 471"/>
                <a:gd name="T19" fmla="*/ 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01">
                  <a:moveTo>
                    <a:pt x="337" y="4"/>
                  </a:moveTo>
                  <a:cubicBezTo>
                    <a:pt x="252" y="7"/>
                    <a:pt x="238" y="61"/>
                    <a:pt x="235" y="88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3" y="61"/>
                    <a:pt x="219" y="7"/>
                    <a:pt x="133" y="4"/>
                  </a:cubicBezTo>
                  <a:cubicBezTo>
                    <a:pt x="21" y="0"/>
                    <a:pt x="0" y="102"/>
                    <a:pt x="11" y="151"/>
                  </a:cubicBezTo>
                  <a:cubicBezTo>
                    <a:pt x="21" y="201"/>
                    <a:pt x="88" y="281"/>
                    <a:pt x="126" y="317"/>
                  </a:cubicBezTo>
                  <a:cubicBezTo>
                    <a:pt x="165" y="352"/>
                    <a:pt x="235" y="401"/>
                    <a:pt x="235" y="401"/>
                  </a:cubicBezTo>
                  <a:cubicBezTo>
                    <a:pt x="235" y="401"/>
                    <a:pt x="306" y="352"/>
                    <a:pt x="344" y="317"/>
                  </a:cubicBezTo>
                  <a:cubicBezTo>
                    <a:pt x="383" y="281"/>
                    <a:pt x="450" y="201"/>
                    <a:pt x="460" y="151"/>
                  </a:cubicBezTo>
                  <a:cubicBezTo>
                    <a:pt x="471" y="102"/>
                    <a:pt x="450" y="0"/>
                    <a:pt x="337" y="4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7" name="Freeform 174"/>
            <p:cNvSpPr>
              <a:spLocks/>
            </p:cNvSpPr>
            <p:nvPr/>
          </p:nvSpPr>
          <p:spPr bwMode="auto">
            <a:xfrm>
              <a:off x="5448301" y="1011238"/>
              <a:ext cx="555625" cy="258763"/>
            </a:xfrm>
            <a:custGeom>
              <a:avLst/>
              <a:gdLst>
                <a:gd name="T0" fmla="*/ 0 w 350"/>
                <a:gd name="T1" fmla="*/ 59 h 163"/>
                <a:gd name="T2" fmla="*/ 92 w 350"/>
                <a:gd name="T3" fmla="*/ 59 h 163"/>
                <a:gd name="T4" fmla="*/ 140 w 350"/>
                <a:gd name="T5" fmla="*/ 0 h 163"/>
                <a:gd name="T6" fmla="*/ 199 w 350"/>
                <a:gd name="T7" fmla="*/ 163 h 163"/>
                <a:gd name="T8" fmla="*/ 247 w 350"/>
                <a:gd name="T9" fmla="*/ 59 h 163"/>
                <a:gd name="T10" fmla="*/ 350 w 350"/>
                <a:gd name="T11" fmla="*/ 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163">
                  <a:moveTo>
                    <a:pt x="0" y="59"/>
                  </a:moveTo>
                  <a:lnTo>
                    <a:pt x="92" y="59"/>
                  </a:lnTo>
                  <a:lnTo>
                    <a:pt x="140" y="0"/>
                  </a:lnTo>
                  <a:lnTo>
                    <a:pt x="199" y="163"/>
                  </a:lnTo>
                  <a:lnTo>
                    <a:pt x="247" y="59"/>
                  </a:lnTo>
                  <a:lnTo>
                    <a:pt x="350" y="59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2" name="Groupe 41"/>
          <p:cNvGrpSpPr/>
          <p:nvPr/>
        </p:nvGrpSpPr>
        <p:grpSpPr>
          <a:xfrm>
            <a:off x="4819960" y="3625856"/>
            <a:ext cx="404849" cy="294534"/>
            <a:chOff x="3862388" y="3205163"/>
            <a:chExt cx="600075" cy="436563"/>
          </a:xfrm>
        </p:grpSpPr>
        <p:sp>
          <p:nvSpPr>
            <p:cNvPr id="528" name="Freeform 175"/>
            <p:cNvSpPr>
              <a:spLocks/>
            </p:cNvSpPr>
            <p:nvPr/>
          </p:nvSpPr>
          <p:spPr bwMode="auto">
            <a:xfrm>
              <a:off x="3862388" y="3205163"/>
              <a:ext cx="238125" cy="355600"/>
            </a:xfrm>
            <a:custGeom>
              <a:avLst/>
              <a:gdLst>
                <a:gd name="T0" fmla="*/ 138 w 203"/>
                <a:gd name="T1" fmla="*/ 7 h 302"/>
                <a:gd name="T2" fmla="*/ 61 w 203"/>
                <a:gd name="T3" fmla="*/ 18 h 302"/>
                <a:gd name="T4" fmla="*/ 0 w 203"/>
                <a:gd name="T5" fmla="*/ 150 h 302"/>
                <a:gd name="T6" fmla="*/ 91 w 203"/>
                <a:gd name="T7" fmla="*/ 302 h 302"/>
                <a:gd name="T8" fmla="*/ 157 w 203"/>
                <a:gd name="T9" fmla="*/ 257 h 302"/>
                <a:gd name="T10" fmla="*/ 158 w 203"/>
                <a:gd name="T11" fmla="*/ 215 h 302"/>
                <a:gd name="T12" fmla="*/ 163 w 203"/>
                <a:gd name="T13" fmla="*/ 131 h 302"/>
                <a:gd name="T14" fmla="*/ 171 w 203"/>
                <a:gd name="T15" fmla="*/ 112 h 302"/>
                <a:gd name="T16" fmla="*/ 138 w 203"/>
                <a:gd name="T17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02">
                  <a:moveTo>
                    <a:pt x="138" y="7"/>
                  </a:moveTo>
                  <a:cubicBezTo>
                    <a:pt x="122" y="0"/>
                    <a:pt x="92" y="0"/>
                    <a:pt x="61" y="18"/>
                  </a:cubicBezTo>
                  <a:cubicBezTo>
                    <a:pt x="38" y="33"/>
                    <a:pt x="0" y="69"/>
                    <a:pt x="0" y="150"/>
                  </a:cubicBezTo>
                  <a:cubicBezTo>
                    <a:pt x="0" y="276"/>
                    <a:pt x="49" y="302"/>
                    <a:pt x="91" y="302"/>
                  </a:cubicBezTo>
                  <a:cubicBezTo>
                    <a:pt x="119" y="302"/>
                    <a:pt x="148" y="297"/>
                    <a:pt x="157" y="257"/>
                  </a:cubicBezTo>
                  <a:cubicBezTo>
                    <a:pt x="158" y="249"/>
                    <a:pt x="158" y="234"/>
                    <a:pt x="158" y="215"/>
                  </a:cubicBezTo>
                  <a:cubicBezTo>
                    <a:pt x="157" y="187"/>
                    <a:pt x="156" y="151"/>
                    <a:pt x="163" y="131"/>
                  </a:cubicBezTo>
                  <a:cubicBezTo>
                    <a:pt x="165" y="125"/>
                    <a:pt x="168" y="119"/>
                    <a:pt x="171" y="112"/>
                  </a:cubicBezTo>
                  <a:cubicBezTo>
                    <a:pt x="184" y="82"/>
                    <a:pt x="203" y="39"/>
                    <a:pt x="138" y="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9" name="Freeform 176"/>
            <p:cNvSpPr>
              <a:spLocks/>
            </p:cNvSpPr>
            <p:nvPr/>
          </p:nvSpPr>
          <p:spPr bwMode="auto">
            <a:xfrm>
              <a:off x="4046538" y="3363913"/>
              <a:ext cx="92075" cy="277813"/>
            </a:xfrm>
            <a:custGeom>
              <a:avLst/>
              <a:gdLst>
                <a:gd name="T0" fmla="*/ 0 w 79"/>
                <a:gd name="T1" fmla="*/ 47 h 237"/>
                <a:gd name="T2" fmla="*/ 2 w 79"/>
                <a:gd name="T3" fmla="*/ 49 h 237"/>
                <a:gd name="T4" fmla="*/ 33 w 79"/>
                <a:gd name="T5" fmla="*/ 93 h 237"/>
                <a:gd name="T6" fmla="*/ 36 w 79"/>
                <a:gd name="T7" fmla="*/ 229 h 237"/>
                <a:gd name="T8" fmla="*/ 36 w 79"/>
                <a:gd name="T9" fmla="*/ 237 h 237"/>
                <a:gd name="T10" fmla="*/ 76 w 79"/>
                <a:gd name="T11" fmla="*/ 237 h 237"/>
                <a:gd name="T12" fmla="*/ 76 w 79"/>
                <a:gd name="T13" fmla="*/ 230 h 237"/>
                <a:gd name="T14" fmla="*/ 72 w 79"/>
                <a:gd name="T15" fmla="*/ 85 h 237"/>
                <a:gd name="T16" fmla="*/ 11 w 79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37">
                  <a:moveTo>
                    <a:pt x="0" y="47"/>
                  </a:moveTo>
                  <a:cubicBezTo>
                    <a:pt x="1" y="48"/>
                    <a:pt x="2" y="48"/>
                    <a:pt x="2" y="49"/>
                  </a:cubicBezTo>
                  <a:cubicBezTo>
                    <a:pt x="20" y="60"/>
                    <a:pt x="31" y="75"/>
                    <a:pt x="33" y="93"/>
                  </a:cubicBezTo>
                  <a:cubicBezTo>
                    <a:pt x="39" y="142"/>
                    <a:pt x="36" y="228"/>
                    <a:pt x="36" y="229"/>
                  </a:cubicBezTo>
                  <a:cubicBezTo>
                    <a:pt x="36" y="237"/>
                    <a:pt x="36" y="237"/>
                    <a:pt x="36" y="237"/>
                  </a:cubicBezTo>
                  <a:cubicBezTo>
                    <a:pt x="76" y="237"/>
                    <a:pt x="76" y="237"/>
                    <a:pt x="76" y="237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76" y="226"/>
                    <a:pt x="79" y="139"/>
                    <a:pt x="72" y="85"/>
                  </a:cubicBezTo>
                  <a:cubicBezTo>
                    <a:pt x="66" y="33"/>
                    <a:pt x="28" y="9"/>
                    <a:pt x="11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0" name="Freeform 177"/>
            <p:cNvSpPr>
              <a:spLocks/>
            </p:cNvSpPr>
            <p:nvPr/>
          </p:nvSpPr>
          <p:spPr bwMode="auto">
            <a:xfrm>
              <a:off x="4064001" y="3265488"/>
              <a:ext cx="69850" cy="71438"/>
            </a:xfrm>
            <a:custGeom>
              <a:avLst/>
              <a:gdLst>
                <a:gd name="T0" fmla="*/ 60 w 60"/>
                <a:gd name="T1" fmla="*/ 0 h 60"/>
                <a:gd name="T2" fmla="*/ 0 w 60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60">
                  <a:moveTo>
                    <a:pt x="60" y="0"/>
                  </a:moveTo>
                  <a:cubicBezTo>
                    <a:pt x="60" y="33"/>
                    <a:pt x="33" y="60"/>
                    <a:pt x="0" y="6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1" name="Freeform 178"/>
            <p:cNvSpPr>
              <a:spLocks/>
            </p:cNvSpPr>
            <p:nvPr/>
          </p:nvSpPr>
          <p:spPr bwMode="auto">
            <a:xfrm>
              <a:off x="3895726" y="3408363"/>
              <a:ext cx="68263" cy="119063"/>
            </a:xfrm>
            <a:custGeom>
              <a:avLst/>
              <a:gdLst>
                <a:gd name="T0" fmla="*/ 0 w 58"/>
                <a:gd name="T1" fmla="*/ 0 h 102"/>
                <a:gd name="T2" fmla="*/ 58 w 58"/>
                <a:gd name="T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102">
                  <a:moveTo>
                    <a:pt x="0" y="0"/>
                  </a:moveTo>
                  <a:cubicBezTo>
                    <a:pt x="0" y="57"/>
                    <a:pt x="26" y="102"/>
                    <a:pt x="58" y="10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2" name="Freeform 179"/>
            <p:cNvSpPr>
              <a:spLocks/>
            </p:cNvSpPr>
            <p:nvPr/>
          </p:nvSpPr>
          <p:spPr bwMode="auto">
            <a:xfrm>
              <a:off x="4224338" y="3205163"/>
              <a:ext cx="238125" cy="355600"/>
            </a:xfrm>
            <a:custGeom>
              <a:avLst/>
              <a:gdLst>
                <a:gd name="T0" fmla="*/ 64 w 203"/>
                <a:gd name="T1" fmla="*/ 7 h 302"/>
                <a:gd name="T2" fmla="*/ 141 w 203"/>
                <a:gd name="T3" fmla="*/ 18 h 302"/>
                <a:gd name="T4" fmla="*/ 203 w 203"/>
                <a:gd name="T5" fmla="*/ 150 h 302"/>
                <a:gd name="T6" fmla="*/ 111 w 203"/>
                <a:gd name="T7" fmla="*/ 302 h 302"/>
                <a:gd name="T8" fmla="*/ 46 w 203"/>
                <a:gd name="T9" fmla="*/ 257 h 302"/>
                <a:gd name="T10" fmla="*/ 45 w 203"/>
                <a:gd name="T11" fmla="*/ 215 h 302"/>
                <a:gd name="T12" fmla="*/ 40 w 203"/>
                <a:gd name="T13" fmla="*/ 131 h 302"/>
                <a:gd name="T14" fmla="*/ 32 w 203"/>
                <a:gd name="T15" fmla="*/ 112 h 302"/>
                <a:gd name="T16" fmla="*/ 64 w 203"/>
                <a:gd name="T17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02">
                  <a:moveTo>
                    <a:pt x="64" y="7"/>
                  </a:moveTo>
                  <a:cubicBezTo>
                    <a:pt x="80" y="0"/>
                    <a:pt x="111" y="0"/>
                    <a:pt x="141" y="18"/>
                  </a:cubicBezTo>
                  <a:cubicBezTo>
                    <a:pt x="164" y="33"/>
                    <a:pt x="203" y="69"/>
                    <a:pt x="203" y="150"/>
                  </a:cubicBezTo>
                  <a:cubicBezTo>
                    <a:pt x="203" y="276"/>
                    <a:pt x="153" y="302"/>
                    <a:pt x="111" y="302"/>
                  </a:cubicBezTo>
                  <a:cubicBezTo>
                    <a:pt x="84" y="302"/>
                    <a:pt x="55" y="297"/>
                    <a:pt x="46" y="257"/>
                  </a:cubicBezTo>
                  <a:cubicBezTo>
                    <a:pt x="44" y="249"/>
                    <a:pt x="44" y="234"/>
                    <a:pt x="45" y="215"/>
                  </a:cubicBezTo>
                  <a:cubicBezTo>
                    <a:pt x="46" y="187"/>
                    <a:pt x="46" y="151"/>
                    <a:pt x="40" y="131"/>
                  </a:cubicBezTo>
                  <a:cubicBezTo>
                    <a:pt x="38" y="125"/>
                    <a:pt x="35" y="119"/>
                    <a:pt x="32" y="112"/>
                  </a:cubicBezTo>
                  <a:cubicBezTo>
                    <a:pt x="18" y="82"/>
                    <a:pt x="0" y="39"/>
                    <a:pt x="64" y="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3" name="Freeform 180"/>
            <p:cNvSpPr>
              <a:spLocks/>
            </p:cNvSpPr>
            <p:nvPr/>
          </p:nvSpPr>
          <p:spPr bwMode="auto">
            <a:xfrm>
              <a:off x="4184651" y="3363913"/>
              <a:ext cx="92075" cy="277813"/>
            </a:xfrm>
            <a:custGeom>
              <a:avLst/>
              <a:gdLst>
                <a:gd name="T0" fmla="*/ 79 w 79"/>
                <a:gd name="T1" fmla="*/ 47 h 237"/>
                <a:gd name="T2" fmla="*/ 77 w 79"/>
                <a:gd name="T3" fmla="*/ 49 h 237"/>
                <a:gd name="T4" fmla="*/ 46 w 79"/>
                <a:gd name="T5" fmla="*/ 93 h 237"/>
                <a:gd name="T6" fmla="*/ 43 w 79"/>
                <a:gd name="T7" fmla="*/ 229 h 237"/>
                <a:gd name="T8" fmla="*/ 44 w 79"/>
                <a:gd name="T9" fmla="*/ 237 h 237"/>
                <a:gd name="T10" fmla="*/ 4 w 79"/>
                <a:gd name="T11" fmla="*/ 237 h 237"/>
                <a:gd name="T12" fmla="*/ 4 w 79"/>
                <a:gd name="T13" fmla="*/ 230 h 237"/>
                <a:gd name="T14" fmla="*/ 7 w 79"/>
                <a:gd name="T15" fmla="*/ 85 h 237"/>
                <a:gd name="T16" fmla="*/ 69 w 79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37">
                  <a:moveTo>
                    <a:pt x="79" y="47"/>
                  </a:moveTo>
                  <a:cubicBezTo>
                    <a:pt x="79" y="48"/>
                    <a:pt x="78" y="48"/>
                    <a:pt x="77" y="49"/>
                  </a:cubicBezTo>
                  <a:cubicBezTo>
                    <a:pt x="59" y="60"/>
                    <a:pt x="49" y="75"/>
                    <a:pt x="46" y="93"/>
                  </a:cubicBezTo>
                  <a:cubicBezTo>
                    <a:pt x="40" y="142"/>
                    <a:pt x="43" y="228"/>
                    <a:pt x="43" y="229"/>
                  </a:cubicBezTo>
                  <a:cubicBezTo>
                    <a:pt x="44" y="237"/>
                    <a:pt x="44" y="237"/>
                    <a:pt x="44" y="237"/>
                  </a:cubicBezTo>
                  <a:cubicBezTo>
                    <a:pt x="4" y="237"/>
                    <a:pt x="4" y="237"/>
                    <a:pt x="4" y="237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26"/>
                    <a:pt x="0" y="139"/>
                    <a:pt x="7" y="85"/>
                  </a:cubicBezTo>
                  <a:cubicBezTo>
                    <a:pt x="14" y="33"/>
                    <a:pt x="51" y="9"/>
                    <a:pt x="69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4" name="Freeform 181"/>
            <p:cNvSpPr>
              <a:spLocks/>
            </p:cNvSpPr>
            <p:nvPr/>
          </p:nvSpPr>
          <p:spPr bwMode="auto">
            <a:xfrm>
              <a:off x="4189413" y="3265488"/>
              <a:ext cx="71438" cy="71438"/>
            </a:xfrm>
            <a:custGeom>
              <a:avLst/>
              <a:gdLst>
                <a:gd name="T0" fmla="*/ 0 w 60"/>
                <a:gd name="T1" fmla="*/ 0 h 60"/>
                <a:gd name="T2" fmla="*/ 60 w 60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60">
                  <a:moveTo>
                    <a:pt x="0" y="0"/>
                  </a:moveTo>
                  <a:cubicBezTo>
                    <a:pt x="0" y="33"/>
                    <a:pt x="27" y="60"/>
                    <a:pt x="60" y="6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5" name="Freeform 182"/>
            <p:cNvSpPr>
              <a:spLocks/>
            </p:cNvSpPr>
            <p:nvPr/>
          </p:nvSpPr>
          <p:spPr bwMode="auto">
            <a:xfrm>
              <a:off x="4360863" y="3408363"/>
              <a:ext cx="66675" cy="119063"/>
            </a:xfrm>
            <a:custGeom>
              <a:avLst/>
              <a:gdLst>
                <a:gd name="T0" fmla="*/ 58 w 58"/>
                <a:gd name="T1" fmla="*/ 0 h 102"/>
                <a:gd name="T2" fmla="*/ 0 w 58"/>
                <a:gd name="T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102">
                  <a:moveTo>
                    <a:pt x="58" y="0"/>
                  </a:moveTo>
                  <a:cubicBezTo>
                    <a:pt x="58" y="57"/>
                    <a:pt x="32" y="102"/>
                    <a:pt x="0" y="10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3" name="Groupe 42"/>
          <p:cNvGrpSpPr/>
          <p:nvPr/>
        </p:nvGrpSpPr>
        <p:grpSpPr>
          <a:xfrm>
            <a:off x="9105157" y="5176709"/>
            <a:ext cx="269900" cy="364152"/>
            <a:chOff x="10213976" y="5503863"/>
            <a:chExt cx="400050" cy="539751"/>
          </a:xfrm>
        </p:grpSpPr>
        <p:sp>
          <p:nvSpPr>
            <p:cNvPr id="525" name="Freeform 183"/>
            <p:cNvSpPr>
              <a:spLocks/>
            </p:cNvSpPr>
            <p:nvPr/>
          </p:nvSpPr>
          <p:spPr bwMode="auto">
            <a:xfrm>
              <a:off x="10272713" y="5538788"/>
              <a:ext cx="69850" cy="246063"/>
            </a:xfrm>
            <a:custGeom>
              <a:avLst/>
              <a:gdLst>
                <a:gd name="T0" fmla="*/ 57 w 59"/>
                <a:gd name="T1" fmla="*/ 209 h 209"/>
                <a:gd name="T2" fmla="*/ 20 w 59"/>
                <a:gd name="T3" fmla="*/ 158 h 209"/>
                <a:gd name="T4" fmla="*/ 29 w 59"/>
                <a:gd name="T5" fmla="*/ 58 h 209"/>
                <a:gd name="T6" fmla="*/ 59 w 59"/>
                <a:gd name="T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209">
                  <a:moveTo>
                    <a:pt x="57" y="209"/>
                  </a:moveTo>
                  <a:cubicBezTo>
                    <a:pt x="39" y="185"/>
                    <a:pt x="25" y="166"/>
                    <a:pt x="20" y="158"/>
                  </a:cubicBezTo>
                  <a:cubicBezTo>
                    <a:pt x="0" y="127"/>
                    <a:pt x="22" y="76"/>
                    <a:pt x="29" y="58"/>
                  </a:cubicBezTo>
                  <a:cubicBezTo>
                    <a:pt x="35" y="44"/>
                    <a:pt x="59" y="0"/>
                    <a:pt x="59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6" name="Freeform 184"/>
            <p:cNvSpPr>
              <a:spLocks/>
            </p:cNvSpPr>
            <p:nvPr/>
          </p:nvSpPr>
          <p:spPr bwMode="auto">
            <a:xfrm>
              <a:off x="10412413" y="5784851"/>
              <a:ext cx="201613" cy="258763"/>
            </a:xfrm>
            <a:custGeom>
              <a:avLst/>
              <a:gdLst>
                <a:gd name="T0" fmla="*/ 64 w 171"/>
                <a:gd name="T1" fmla="*/ 0 h 220"/>
                <a:gd name="T2" fmla="*/ 171 w 171"/>
                <a:gd name="T3" fmla="*/ 116 h 220"/>
                <a:gd name="T4" fmla="*/ 100 w 171"/>
                <a:gd name="T5" fmla="*/ 220 h 220"/>
                <a:gd name="T6" fmla="*/ 0 w 171"/>
                <a:gd name="T7" fmla="*/ 8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220">
                  <a:moveTo>
                    <a:pt x="64" y="0"/>
                  </a:moveTo>
                  <a:cubicBezTo>
                    <a:pt x="114" y="53"/>
                    <a:pt x="171" y="116"/>
                    <a:pt x="171" y="116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20"/>
                    <a:pt x="50" y="153"/>
                    <a:pt x="0" y="85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7" name="Freeform 185"/>
            <p:cNvSpPr>
              <a:spLocks/>
            </p:cNvSpPr>
            <p:nvPr/>
          </p:nvSpPr>
          <p:spPr bwMode="auto">
            <a:xfrm>
              <a:off x="10213976" y="5503863"/>
              <a:ext cx="328613" cy="522288"/>
            </a:xfrm>
            <a:custGeom>
              <a:avLst/>
              <a:gdLst>
                <a:gd name="T0" fmla="*/ 238 w 280"/>
                <a:gd name="T1" fmla="*/ 27 h 445"/>
                <a:gd name="T2" fmla="*/ 239 w 280"/>
                <a:gd name="T3" fmla="*/ 54 h 445"/>
                <a:gd name="T4" fmla="*/ 188 w 280"/>
                <a:gd name="T5" fmla="*/ 143 h 445"/>
                <a:gd name="T6" fmla="*/ 0 w 280"/>
                <a:gd name="T7" fmla="*/ 346 h 445"/>
                <a:gd name="T8" fmla="*/ 80 w 280"/>
                <a:gd name="T9" fmla="*/ 445 h 445"/>
                <a:gd name="T10" fmla="*/ 276 w 280"/>
                <a:gd name="T11" fmla="*/ 182 h 445"/>
                <a:gd name="T12" fmla="*/ 255 w 280"/>
                <a:gd name="T13" fmla="*/ 55 h 445"/>
                <a:gd name="T14" fmla="*/ 171 w 280"/>
                <a:gd name="T15" fmla="*/ 0 h 445"/>
                <a:gd name="T16" fmla="*/ 111 w 280"/>
                <a:gd name="T17" fmla="*/ 30 h 445"/>
                <a:gd name="T18" fmla="*/ 109 w 280"/>
                <a:gd name="T19" fmla="*/ 37 h 445"/>
                <a:gd name="T20" fmla="*/ 108 w 280"/>
                <a:gd name="T21" fmla="*/ 68 h 445"/>
                <a:gd name="T22" fmla="*/ 172 w 280"/>
                <a:gd name="T23" fmla="*/ 168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" h="445">
                  <a:moveTo>
                    <a:pt x="238" y="27"/>
                  </a:moveTo>
                  <a:cubicBezTo>
                    <a:pt x="238" y="27"/>
                    <a:pt x="241" y="38"/>
                    <a:pt x="239" y="54"/>
                  </a:cubicBezTo>
                  <a:cubicBezTo>
                    <a:pt x="237" y="73"/>
                    <a:pt x="231" y="87"/>
                    <a:pt x="188" y="143"/>
                  </a:cubicBezTo>
                  <a:cubicBezTo>
                    <a:pt x="145" y="198"/>
                    <a:pt x="0" y="346"/>
                    <a:pt x="0" y="346"/>
                  </a:cubicBezTo>
                  <a:cubicBezTo>
                    <a:pt x="80" y="445"/>
                    <a:pt x="80" y="445"/>
                    <a:pt x="80" y="445"/>
                  </a:cubicBezTo>
                  <a:cubicBezTo>
                    <a:pt x="80" y="445"/>
                    <a:pt x="272" y="201"/>
                    <a:pt x="276" y="182"/>
                  </a:cubicBezTo>
                  <a:cubicBezTo>
                    <a:pt x="280" y="162"/>
                    <a:pt x="267" y="79"/>
                    <a:pt x="255" y="55"/>
                  </a:cubicBezTo>
                  <a:cubicBezTo>
                    <a:pt x="243" y="31"/>
                    <a:pt x="227" y="0"/>
                    <a:pt x="171" y="0"/>
                  </a:cubicBezTo>
                  <a:cubicBezTo>
                    <a:pt x="139" y="0"/>
                    <a:pt x="120" y="13"/>
                    <a:pt x="111" y="30"/>
                  </a:cubicBezTo>
                  <a:cubicBezTo>
                    <a:pt x="110" y="32"/>
                    <a:pt x="109" y="34"/>
                    <a:pt x="109" y="37"/>
                  </a:cubicBezTo>
                  <a:cubicBezTo>
                    <a:pt x="106" y="47"/>
                    <a:pt x="106" y="58"/>
                    <a:pt x="108" y="68"/>
                  </a:cubicBezTo>
                  <a:cubicBezTo>
                    <a:pt x="114" y="89"/>
                    <a:pt x="140" y="128"/>
                    <a:pt x="172" y="168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8547150" y="3683692"/>
            <a:ext cx="333091" cy="179933"/>
            <a:chOff x="9386888" y="3290888"/>
            <a:chExt cx="493713" cy="266700"/>
          </a:xfrm>
        </p:grpSpPr>
        <p:sp>
          <p:nvSpPr>
            <p:cNvPr id="522" name="Oval 186"/>
            <p:cNvSpPr>
              <a:spLocks noChangeArrowheads="1"/>
            </p:cNvSpPr>
            <p:nvPr/>
          </p:nvSpPr>
          <p:spPr bwMode="auto">
            <a:xfrm>
              <a:off x="9386888" y="3290888"/>
              <a:ext cx="493713" cy="26670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3" name="Oval 187"/>
            <p:cNvSpPr>
              <a:spLocks noChangeArrowheads="1"/>
            </p:cNvSpPr>
            <p:nvPr/>
          </p:nvSpPr>
          <p:spPr bwMode="auto">
            <a:xfrm>
              <a:off x="9542463" y="3333751"/>
              <a:ext cx="180975" cy="1825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4" name="Oval 188"/>
            <p:cNvSpPr>
              <a:spLocks noChangeArrowheads="1"/>
            </p:cNvSpPr>
            <p:nvPr/>
          </p:nvSpPr>
          <p:spPr bwMode="auto">
            <a:xfrm>
              <a:off x="9593263" y="3386138"/>
              <a:ext cx="77788" cy="777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5" name="Groupe 44"/>
          <p:cNvGrpSpPr/>
          <p:nvPr/>
        </p:nvGrpSpPr>
        <p:grpSpPr>
          <a:xfrm>
            <a:off x="3770350" y="3066778"/>
            <a:ext cx="389855" cy="356653"/>
            <a:chOff x="2306638" y="2376488"/>
            <a:chExt cx="577850" cy="528638"/>
          </a:xfrm>
        </p:grpSpPr>
        <p:sp>
          <p:nvSpPr>
            <p:cNvPr id="508" name="Freeform 194"/>
            <p:cNvSpPr>
              <a:spLocks/>
            </p:cNvSpPr>
            <p:nvPr/>
          </p:nvSpPr>
          <p:spPr bwMode="auto">
            <a:xfrm>
              <a:off x="2476501" y="2676526"/>
              <a:ext cx="238125" cy="228600"/>
            </a:xfrm>
            <a:custGeom>
              <a:avLst/>
              <a:gdLst>
                <a:gd name="T0" fmla="*/ 203 w 203"/>
                <a:gd name="T1" fmla="*/ 0 h 194"/>
                <a:gd name="T2" fmla="*/ 203 w 203"/>
                <a:gd name="T3" fmla="*/ 170 h 194"/>
                <a:gd name="T4" fmla="*/ 195 w 203"/>
                <a:gd name="T5" fmla="*/ 187 h 194"/>
                <a:gd name="T6" fmla="*/ 177 w 203"/>
                <a:gd name="T7" fmla="*/ 194 h 194"/>
                <a:gd name="T8" fmla="*/ 26 w 203"/>
                <a:gd name="T9" fmla="*/ 194 h 194"/>
                <a:gd name="T10" fmla="*/ 8 w 203"/>
                <a:gd name="T11" fmla="*/ 187 h 194"/>
                <a:gd name="T12" fmla="*/ 0 w 203"/>
                <a:gd name="T13" fmla="*/ 170 h 194"/>
                <a:gd name="T14" fmla="*/ 0 w 203"/>
                <a:gd name="T1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194">
                  <a:moveTo>
                    <a:pt x="203" y="0"/>
                  </a:moveTo>
                  <a:cubicBezTo>
                    <a:pt x="203" y="170"/>
                    <a:pt x="203" y="170"/>
                    <a:pt x="203" y="170"/>
                  </a:cubicBezTo>
                  <a:cubicBezTo>
                    <a:pt x="203" y="176"/>
                    <a:pt x="200" y="182"/>
                    <a:pt x="195" y="187"/>
                  </a:cubicBezTo>
                  <a:cubicBezTo>
                    <a:pt x="190" y="191"/>
                    <a:pt x="184" y="194"/>
                    <a:pt x="177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9" y="194"/>
                    <a:pt x="13" y="191"/>
                    <a:pt x="8" y="187"/>
                  </a:cubicBezTo>
                  <a:cubicBezTo>
                    <a:pt x="3" y="182"/>
                    <a:pt x="0" y="176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9" name="Freeform 195"/>
            <p:cNvSpPr>
              <a:spLocks/>
            </p:cNvSpPr>
            <p:nvPr/>
          </p:nvSpPr>
          <p:spPr bwMode="auto">
            <a:xfrm>
              <a:off x="2540001" y="2622551"/>
              <a:ext cx="17463" cy="19050"/>
            </a:xfrm>
            <a:custGeom>
              <a:avLst/>
              <a:gdLst>
                <a:gd name="T0" fmla="*/ 13 w 15"/>
                <a:gd name="T1" fmla="*/ 12 h 15"/>
                <a:gd name="T2" fmla="*/ 3 w 15"/>
                <a:gd name="T3" fmla="*/ 12 h 15"/>
                <a:gd name="T4" fmla="*/ 3 w 15"/>
                <a:gd name="T5" fmla="*/ 2 h 15"/>
                <a:gd name="T6" fmla="*/ 13 w 15"/>
                <a:gd name="T7" fmla="*/ 2 h 15"/>
                <a:gd name="T8" fmla="*/ 13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3" y="12"/>
                  </a:moveTo>
                  <a:cubicBezTo>
                    <a:pt x="10" y="15"/>
                    <a:pt x="5" y="15"/>
                    <a:pt x="3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5" y="5"/>
                    <a:pt x="15" y="10"/>
                    <a:pt x="13" y="1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0" name="Freeform 196"/>
            <p:cNvSpPr>
              <a:spLocks/>
            </p:cNvSpPr>
            <p:nvPr/>
          </p:nvSpPr>
          <p:spPr bwMode="auto">
            <a:xfrm>
              <a:off x="2562226" y="2598738"/>
              <a:ext cx="19050" cy="19050"/>
            </a:xfrm>
            <a:custGeom>
              <a:avLst/>
              <a:gdLst>
                <a:gd name="T0" fmla="*/ 13 w 15"/>
                <a:gd name="T1" fmla="*/ 13 h 16"/>
                <a:gd name="T2" fmla="*/ 3 w 15"/>
                <a:gd name="T3" fmla="*/ 13 h 16"/>
                <a:gd name="T4" fmla="*/ 3 w 15"/>
                <a:gd name="T5" fmla="*/ 3 h 16"/>
                <a:gd name="T6" fmla="*/ 13 w 15"/>
                <a:gd name="T7" fmla="*/ 3 h 16"/>
                <a:gd name="T8" fmla="*/ 13 w 15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13"/>
                  </a:moveTo>
                  <a:cubicBezTo>
                    <a:pt x="10" y="16"/>
                    <a:pt x="5" y="16"/>
                    <a:pt x="3" y="13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5" y="6"/>
                    <a:pt x="15" y="11"/>
                    <a:pt x="13" y="1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1" name="Freeform 197"/>
            <p:cNvSpPr>
              <a:spLocks/>
            </p:cNvSpPr>
            <p:nvPr/>
          </p:nvSpPr>
          <p:spPr bwMode="auto">
            <a:xfrm>
              <a:off x="2586038" y="2574926"/>
              <a:ext cx="17463" cy="19050"/>
            </a:xfrm>
            <a:custGeom>
              <a:avLst/>
              <a:gdLst>
                <a:gd name="T0" fmla="*/ 13 w 15"/>
                <a:gd name="T1" fmla="*/ 13 h 16"/>
                <a:gd name="T2" fmla="*/ 3 w 15"/>
                <a:gd name="T3" fmla="*/ 13 h 16"/>
                <a:gd name="T4" fmla="*/ 3 w 15"/>
                <a:gd name="T5" fmla="*/ 3 h 16"/>
                <a:gd name="T6" fmla="*/ 13 w 15"/>
                <a:gd name="T7" fmla="*/ 3 h 16"/>
                <a:gd name="T8" fmla="*/ 13 w 15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13"/>
                  </a:moveTo>
                  <a:cubicBezTo>
                    <a:pt x="10" y="16"/>
                    <a:pt x="5" y="16"/>
                    <a:pt x="3" y="13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5" y="6"/>
                    <a:pt x="15" y="10"/>
                    <a:pt x="13" y="1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2" name="Freeform 198"/>
            <p:cNvSpPr>
              <a:spLocks/>
            </p:cNvSpPr>
            <p:nvPr/>
          </p:nvSpPr>
          <p:spPr bwMode="auto">
            <a:xfrm>
              <a:off x="2562226" y="2646363"/>
              <a:ext cx="19050" cy="17463"/>
            </a:xfrm>
            <a:custGeom>
              <a:avLst/>
              <a:gdLst>
                <a:gd name="T0" fmla="*/ 13 w 15"/>
                <a:gd name="T1" fmla="*/ 12 h 15"/>
                <a:gd name="T2" fmla="*/ 3 w 15"/>
                <a:gd name="T3" fmla="*/ 12 h 15"/>
                <a:gd name="T4" fmla="*/ 3 w 15"/>
                <a:gd name="T5" fmla="*/ 2 h 15"/>
                <a:gd name="T6" fmla="*/ 13 w 15"/>
                <a:gd name="T7" fmla="*/ 2 h 15"/>
                <a:gd name="T8" fmla="*/ 13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3" y="12"/>
                  </a:moveTo>
                  <a:cubicBezTo>
                    <a:pt x="10" y="15"/>
                    <a:pt x="5" y="15"/>
                    <a:pt x="3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5" y="5"/>
                    <a:pt x="15" y="10"/>
                    <a:pt x="13" y="1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3" name="Freeform 199"/>
            <p:cNvSpPr>
              <a:spLocks/>
            </p:cNvSpPr>
            <p:nvPr/>
          </p:nvSpPr>
          <p:spPr bwMode="auto">
            <a:xfrm>
              <a:off x="2586038" y="2622551"/>
              <a:ext cx="17463" cy="19050"/>
            </a:xfrm>
            <a:custGeom>
              <a:avLst/>
              <a:gdLst>
                <a:gd name="T0" fmla="*/ 13 w 15"/>
                <a:gd name="T1" fmla="*/ 12 h 15"/>
                <a:gd name="T2" fmla="*/ 3 w 15"/>
                <a:gd name="T3" fmla="*/ 12 h 15"/>
                <a:gd name="T4" fmla="*/ 3 w 15"/>
                <a:gd name="T5" fmla="*/ 2 h 15"/>
                <a:gd name="T6" fmla="*/ 13 w 15"/>
                <a:gd name="T7" fmla="*/ 2 h 15"/>
                <a:gd name="T8" fmla="*/ 13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3" y="12"/>
                  </a:moveTo>
                  <a:cubicBezTo>
                    <a:pt x="10" y="15"/>
                    <a:pt x="5" y="15"/>
                    <a:pt x="3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5" y="5"/>
                    <a:pt x="15" y="10"/>
                    <a:pt x="13" y="1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4" name="Freeform 200"/>
            <p:cNvSpPr>
              <a:spLocks/>
            </p:cNvSpPr>
            <p:nvPr/>
          </p:nvSpPr>
          <p:spPr bwMode="auto">
            <a:xfrm>
              <a:off x="2609851" y="2598738"/>
              <a:ext cx="19050" cy="19050"/>
            </a:xfrm>
            <a:custGeom>
              <a:avLst/>
              <a:gdLst>
                <a:gd name="T0" fmla="*/ 13 w 16"/>
                <a:gd name="T1" fmla="*/ 13 h 16"/>
                <a:gd name="T2" fmla="*/ 3 w 16"/>
                <a:gd name="T3" fmla="*/ 13 h 16"/>
                <a:gd name="T4" fmla="*/ 3 w 16"/>
                <a:gd name="T5" fmla="*/ 3 h 16"/>
                <a:gd name="T6" fmla="*/ 13 w 16"/>
                <a:gd name="T7" fmla="*/ 3 h 16"/>
                <a:gd name="T8" fmla="*/ 13 w 16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3"/>
                  </a:moveTo>
                  <a:cubicBezTo>
                    <a:pt x="10" y="16"/>
                    <a:pt x="6" y="16"/>
                    <a:pt x="3" y="13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6" y="6"/>
                    <a:pt x="16" y="11"/>
                    <a:pt x="13" y="1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5" name="Freeform 201"/>
            <p:cNvSpPr>
              <a:spLocks/>
            </p:cNvSpPr>
            <p:nvPr/>
          </p:nvSpPr>
          <p:spPr bwMode="auto">
            <a:xfrm>
              <a:off x="2586038" y="2670176"/>
              <a:ext cx="17463" cy="17463"/>
            </a:xfrm>
            <a:custGeom>
              <a:avLst/>
              <a:gdLst>
                <a:gd name="T0" fmla="*/ 13 w 15"/>
                <a:gd name="T1" fmla="*/ 12 h 15"/>
                <a:gd name="T2" fmla="*/ 3 w 15"/>
                <a:gd name="T3" fmla="*/ 12 h 15"/>
                <a:gd name="T4" fmla="*/ 3 w 15"/>
                <a:gd name="T5" fmla="*/ 2 h 15"/>
                <a:gd name="T6" fmla="*/ 13 w 15"/>
                <a:gd name="T7" fmla="*/ 2 h 15"/>
                <a:gd name="T8" fmla="*/ 13 w 15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3" y="12"/>
                  </a:moveTo>
                  <a:cubicBezTo>
                    <a:pt x="10" y="15"/>
                    <a:pt x="5" y="15"/>
                    <a:pt x="3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5" y="0"/>
                    <a:pt x="10" y="0"/>
                    <a:pt x="13" y="2"/>
                  </a:cubicBezTo>
                  <a:cubicBezTo>
                    <a:pt x="15" y="5"/>
                    <a:pt x="15" y="10"/>
                    <a:pt x="13" y="1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6" name="Freeform 202"/>
            <p:cNvSpPr>
              <a:spLocks/>
            </p:cNvSpPr>
            <p:nvPr/>
          </p:nvSpPr>
          <p:spPr bwMode="auto">
            <a:xfrm>
              <a:off x="2609851" y="2646363"/>
              <a:ext cx="19050" cy="17463"/>
            </a:xfrm>
            <a:custGeom>
              <a:avLst/>
              <a:gdLst>
                <a:gd name="T0" fmla="*/ 13 w 16"/>
                <a:gd name="T1" fmla="*/ 12 h 15"/>
                <a:gd name="T2" fmla="*/ 3 w 16"/>
                <a:gd name="T3" fmla="*/ 12 h 15"/>
                <a:gd name="T4" fmla="*/ 3 w 16"/>
                <a:gd name="T5" fmla="*/ 2 h 15"/>
                <a:gd name="T6" fmla="*/ 13 w 16"/>
                <a:gd name="T7" fmla="*/ 2 h 15"/>
                <a:gd name="T8" fmla="*/ 13 w 16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3" y="12"/>
                  </a:moveTo>
                  <a:cubicBezTo>
                    <a:pt x="10" y="15"/>
                    <a:pt x="6" y="15"/>
                    <a:pt x="3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6" y="0"/>
                    <a:pt x="10" y="0"/>
                    <a:pt x="13" y="2"/>
                  </a:cubicBezTo>
                  <a:cubicBezTo>
                    <a:pt x="16" y="5"/>
                    <a:pt x="16" y="10"/>
                    <a:pt x="13" y="1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7" name="Freeform 203"/>
            <p:cNvSpPr>
              <a:spLocks/>
            </p:cNvSpPr>
            <p:nvPr/>
          </p:nvSpPr>
          <p:spPr bwMode="auto">
            <a:xfrm>
              <a:off x="2633663" y="2622551"/>
              <a:ext cx="19050" cy="19050"/>
            </a:xfrm>
            <a:custGeom>
              <a:avLst/>
              <a:gdLst>
                <a:gd name="T0" fmla="*/ 13 w 16"/>
                <a:gd name="T1" fmla="*/ 12 h 15"/>
                <a:gd name="T2" fmla="*/ 3 w 16"/>
                <a:gd name="T3" fmla="*/ 12 h 15"/>
                <a:gd name="T4" fmla="*/ 3 w 16"/>
                <a:gd name="T5" fmla="*/ 2 h 15"/>
                <a:gd name="T6" fmla="*/ 13 w 16"/>
                <a:gd name="T7" fmla="*/ 2 h 15"/>
                <a:gd name="T8" fmla="*/ 13 w 16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3" y="12"/>
                  </a:moveTo>
                  <a:cubicBezTo>
                    <a:pt x="10" y="15"/>
                    <a:pt x="6" y="15"/>
                    <a:pt x="3" y="12"/>
                  </a:cubicBezTo>
                  <a:cubicBezTo>
                    <a:pt x="0" y="10"/>
                    <a:pt x="0" y="5"/>
                    <a:pt x="3" y="2"/>
                  </a:cubicBezTo>
                  <a:cubicBezTo>
                    <a:pt x="6" y="0"/>
                    <a:pt x="10" y="0"/>
                    <a:pt x="13" y="2"/>
                  </a:cubicBezTo>
                  <a:cubicBezTo>
                    <a:pt x="16" y="5"/>
                    <a:pt x="16" y="10"/>
                    <a:pt x="13" y="12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8" name="Freeform 204"/>
            <p:cNvSpPr>
              <a:spLocks/>
            </p:cNvSpPr>
            <p:nvPr/>
          </p:nvSpPr>
          <p:spPr bwMode="auto">
            <a:xfrm>
              <a:off x="2735263" y="2433638"/>
              <a:ext cx="71438" cy="25400"/>
            </a:xfrm>
            <a:custGeom>
              <a:avLst/>
              <a:gdLst>
                <a:gd name="T0" fmla="*/ 0 w 61"/>
                <a:gd name="T1" fmla="*/ 21 h 21"/>
                <a:gd name="T2" fmla="*/ 61 w 61"/>
                <a:gd name="T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1" h="21">
                  <a:moveTo>
                    <a:pt x="0" y="21"/>
                  </a:moveTo>
                  <a:cubicBezTo>
                    <a:pt x="18" y="3"/>
                    <a:pt x="46" y="0"/>
                    <a:pt x="61" y="15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9" name="Freeform 206"/>
            <p:cNvSpPr>
              <a:spLocks/>
            </p:cNvSpPr>
            <p:nvPr/>
          </p:nvSpPr>
          <p:spPr bwMode="auto">
            <a:xfrm>
              <a:off x="2627313" y="2376488"/>
              <a:ext cx="257175" cy="257175"/>
            </a:xfrm>
            <a:custGeom>
              <a:avLst/>
              <a:gdLst>
                <a:gd name="T0" fmla="*/ 107 w 219"/>
                <a:gd name="T1" fmla="*/ 219 h 219"/>
                <a:gd name="T2" fmla="*/ 199 w 219"/>
                <a:gd name="T3" fmla="*/ 128 h 219"/>
                <a:gd name="T4" fmla="*/ 199 w 219"/>
                <a:gd name="T5" fmla="*/ 54 h 219"/>
                <a:gd name="T6" fmla="*/ 165 w 219"/>
                <a:gd name="T7" fmla="*/ 20 h 219"/>
                <a:gd name="T8" fmla="*/ 92 w 219"/>
                <a:gd name="T9" fmla="*/ 20 h 219"/>
                <a:gd name="T10" fmla="*/ 0 w 219"/>
                <a:gd name="T11" fmla="*/ 112 h 219"/>
                <a:gd name="T12" fmla="*/ 107 w 219"/>
                <a:gd name="T13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219">
                  <a:moveTo>
                    <a:pt x="107" y="219"/>
                  </a:moveTo>
                  <a:cubicBezTo>
                    <a:pt x="199" y="128"/>
                    <a:pt x="199" y="128"/>
                    <a:pt x="199" y="128"/>
                  </a:cubicBezTo>
                  <a:cubicBezTo>
                    <a:pt x="219" y="107"/>
                    <a:pt x="219" y="74"/>
                    <a:pt x="199" y="54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45" y="0"/>
                    <a:pt x="112" y="0"/>
                    <a:pt x="92" y="20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107" y="219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0" name="Freeform 207"/>
            <p:cNvSpPr>
              <a:spLocks/>
            </p:cNvSpPr>
            <p:nvPr/>
          </p:nvSpPr>
          <p:spPr bwMode="auto">
            <a:xfrm>
              <a:off x="2306638" y="2376488"/>
              <a:ext cx="255588" cy="257175"/>
            </a:xfrm>
            <a:custGeom>
              <a:avLst/>
              <a:gdLst>
                <a:gd name="T0" fmla="*/ 219 w 219"/>
                <a:gd name="T1" fmla="*/ 112 h 219"/>
                <a:gd name="T2" fmla="*/ 128 w 219"/>
                <a:gd name="T3" fmla="*/ 20 h 219"/>
                <a:gd name="T4" fmla="*/ 54 w 219"/>
                <a:gd name="T5" fmla="*/ 20 h 219"/>
                <a:gd name="T6" fmla="*/ 21 w 219"/>
                <a:gd name="T7" fmla="*/ 54 h 219"/>
                <a:gd name="T8" fmla="*/ 21 w 219"/>
                <a:gd name="T9" fmla="*/ 128 h 219"/>
                <a:gd name="T10" fmla="*/ 112 w 219"/>
                <a:gd name="T11" fmla="*/ 219 h 219"/>
                <a:gd name="T12" fmla="*/ 219 w 219"/>
                <a:gd name="T13" fmla="*/ 11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219">
                  <a:moveTo>
                    <a:pt x="219" y="112"/>
                  </a:moveTo>
                  <a:cubicBezTo>
                    <a:pt x="128" y="20"/>
                    <a:pt x="128" y="20"/>
                    <a:pt x="128" y="20"/>
                  </a:cubicBezTo>
                  <a:cubicBezTo>
                    <a:pt x="108" y="0"/>
                    <a:pt x="75" y="0"/>
                    <a:pt x="54" y="20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0" y="74"/>
                    <a:pt x="0" y="107"/>
                    <a:pt x="21" y="128"/>
                  </a:cubicBezTo>
                  <a:cubicBezTo>
                    <a:pt x="112" y="219"/>
                    <a:pt x="112" y="219"/>
                    <a:pt x="112" y="219"/>
                  </a:cubicBezTo>
                  <a:lnTo>
                    <a:pt x="219" y="112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1" name="Line 208"/>
            <p:cNvSpPr>
              <a:spLocks noChangeShapeType="1"/>
            </p:cNvSpPr>
            <p:nvPr/>
          </p:nvSpPr>
          <p:spPr bwMode="auto">
            <a:xfrm>
              <a:off x="2517776" y="2754313"/>
              <a:ext cx="1555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6" name="Groupe 45"/>
          <p:cNvGrpSpPr/>
          <p:nvPr/>
        </p:nvGrpSpPr>
        <p:grpSpPr>
          <a:xfrm>
            <a:off x="7551090" y="1989320"/>
            <a:ext cx="267758" cy="363080"/>
            <a:chOff x="7910513" y="779463"/>
            <a:chExt cx="396875" cy="538163"/>
          </a:xfrm>
        </p:grpSpPr>
        <p:sp>
          <p:nvSpPr>
            <p:cNvPr id="504" name="Freeform 209"/>
            <p:cNvSpPr>
              <a:spLocks/>
            </p:cNvSpPr>
            <p:nvPr/>
          </p:nvSpPr>
          <p:spPr bwMode="auto">
            <a:xfrm>
              <a:off x="7910513" y="841376"/>
              <a:ext cx="396875" cy="77788"/>
            </a:xfrm>
            <a:custGeom>
              <a:avLst/>
              <a:gdLst>
                <a:gd name="T0" fmla="*/ 276 w 339"/>
                <a:gd name="T1" fmla="*/ 0 h 67"/>
                <a:gd name="T2" fmla="*/ 322 w 339"/>
                <a:gd name="T3" fmla="*/ 0 h 67"/>
                <a:gd name="T4" fmla="*/ 339 w 339"/>
                <a:gd name="T5" fmla="*/ 17 h 67"/>
                <a:gd name="T6" fmla="*/ 339 w 339"/>
                <a:gd name="T7" fmla="*/ 50 h 67"/>
                <a:gd name="T8" fmla="*/ 322 w 339"/>
                <a:gd name="T9" fmla="*/ 67 h 67"/>
                <a:gd name="T10" fmla="*/ 314 w 339"/>
                <a:gd name="T11" fmla="*/ 67 h 67"/>
                <a:gd name="T12" fmla="*/ 26 w 339"/>
                <a:gd name="T13" fmla="*/ 67 h 67"/>
                <a:gd name="T14" fmla="*/ 23 w 339"/>
                <a:gd name="T15" fmla="*/ 67 h 67"/>
                <a:gd name="T16" fmla="*/ 18 w 339"/>
                <a:gd name="T17" fmla="*/ 67 h 67"/>
                <a:gd name="T18" fmla="*/ 1 w 339"/>
                <a:gd name="T19" fmla="*/ 50 h 67"/>
                <a:gd name="T20" fmla="*/ 0 w 339"/>
                <a:gd name="T21" fmla="*/ 18 h 67"/>
                <a:gd name="T22" fmla="*/ 18 w 339"/>
                <a:gd name="T23" fmla="*/ 0 h 67"/>
                <a:gd name="T24" fmla="*/ 93 w 339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9" h="67">
                  <a:moveTo>
                    <a:pt x="276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331" y="0"/>
                    <a:pt x="339" y="8"/>
                    <a:pt x="339" y="17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9" y="59"/>
                    <a:pt x="332" y="67"/>
                    <a:pt x="322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8" y="67"/>
                    <a:pt x="1" y="60"/>
                    <a:pt x="1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93" y="0"/>
                    <a:pt x="93" y="0"/>
                    <a:pt x="93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5" name="Freeform 210"/>
            <p:cNvSpPr>
              <a:spLocks/>
            </p:cNvSpPr>
            <p:nvPr/>
          </p:nvSpPr>
          <p:spPr bwMode="auto">
            <a:xfrm>
              <a:off x="7966076" y="779463"/>
              <a:ext cx="287338" cy="66675"/>
            </a:xfrm>
            <a:custGeom>
              <a:avLst/>
              <a:gdLst>
                <a:gd name="T0" fmla="*/ 0 w 246"/>
                <a:gd name="T1" fmla="*/ 52 h 57"/>
                <a:gd name="T2" fmla="*/ 0 w 246"/>
                <a:gd name="T3" fmla="*/ 18 h 57"/>
                <a:gd name="T4" fmla="*/ 17 w 246"/>
                <a:gd name="T5" fmla="*/ 0 h 57"/>
                <a:gd name="T6" fmla="*/ 229 w 246"/>
                <a:gd name="T7" fmla="*/ 0 h 57"/>
                <a:gd name="T8" fmla="*/ 246 w 246"/>
                <a:gd name="T9" fmla="*/ 17 h 57"/>
                <a:gd name="T10" fmla="*/ 246 w 246"/>
                <a:gd name="T11" fmla="*/ 51 h 57"/>
                <a:gd name="T12" fmla="*/ 246 w 246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57">
                  <a:moveTo>
                    <a:pt x="0" y="52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8" y="0"/>
                    <a:pt x="246" y="8"/>
                    <a:pt x="246" y="17"/>
                  </a:cubicBezTo>
                  <a:cubicBezTo>
                    <a:pt x="246" y="51"/>
                    <a:pt x="246" y="51"/>
                    <a:pt x="246" y="51"/>
                  </a:cubicBezTo>
                  <a:cubicBezTo>
                    <a:pt x="246" y="57"/>
                    <a:pt x="246" y="57"/>
                    <a:pt x="246" y="57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6" name="Freeform 211"/>
            <p:cNvSpPr>
              <a:spLocks/>
            </p:cNvSpPr>
            <p:nvPr/>
          </p:nvSpPr>
          <p:spPr bwMode="auto">
            <a:xfrm>
              <a:off x="7937501" y="984251"/>
              <a:ext cx="152400" cy="252413"/>
            </a:xfrm>
            <a:custGeom>
              <a:avLst/>
              <a:gdLst>
                <a:gd name="T0" fmla="*/ 1 w 130"/>
                <a:gd name="T1" fmla="*/ 1 h 215"/>
                <a:gd name="T2" fmla="*/ 113 w 130"/>
                <a:gd name="T3" fmla="*/ 0 h 215"/>
                <a:gd name="T4" fmla="*/ 130 w 130"/>
                <a:gd name="T5" fmla="*/ 18 h 215"/>
                <a:gd name="T6" fmla="*/ 130 w 130"/>
                <a:gd name="T7" fmla="*/ 197 h 215"/>
                <a:gd name="T8" fmla="*/ 113 w 130"/>
                <a:gd name="T9" fmla="*/ 215 h 215"/>
                <a:gd name="T10" fmla="*/ 4 w 130"/>
                <a:gd name="T11" fmla="*/ 215 h 215"/>
                <a:gd name="T12" fmla="*/ 0 w 130"/>
                <a:gd name="T13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15">
                  <a:moveTo>
                    <a:pt x="1" y="1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22" y="0"/>
                    <a:pt x="130" y="8"/>
                    <a:pt x="130" y="18"/>
                  </a:cubicBezTo>
                  <a:cubicBezTo>
                    <a:pt x="130" y="197"/>
                    <a:pt x="130" y="197"/>
                    <a:pt x="130" y="197"/>
                  </a:cubicBezTo>
                  <a:cubicBezTo>
                    <a:pt x="130" y="207"/>
                    <a:pt x="123" y="215"/>
                    <a:pt x="113" y="215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15"/>
                    <a:pt x="0" y="215"/>
                    <a:pt x="0" y="215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7" name="Freeform 212"/>
            <p:cNvSpPr>
              <a:spLocks/>
            </p:cNvSpPr>
            <p:nvPr/>
          </p:nvSpPr>
          <p:spPr bwMode="auto">
            <a:xfrm>
              <a:off x="7939088" y="914401"/>
              <a:ext cx="342900" cy="403225"/>
            </a:xfrm>
            <a:custGeom>
              <a:avLst/>
              <a:gdLst>
                <a:gd name="T0" fmla="*/ 293 w 293"/>
                <a:gd name="T1" fmla="*/ 2 h 343"/>
                <a:gd name="T2" fmla="*/ 293 w 293"/>
                <a:gd name="T3" fmla="*/ 325 h 343"/>
                <a:gd name="T4" fmla="*/ 276 w 293"/>
                <a:gd name="T5" fmla="*/ 343 h 343"/>
                <a:gd name="T6" fmla="*/ 18 w 293"/>
                <a:gd name="T7" fmla="*/ 343 h 343"/>
                <a:gd name="T8" fmla="*/ 0 w 293"/>
                <a:gd name="T9" fmla="*/ 326 h 343"/>
                <a:gd name="T10" fmla="*/ 0 w 293"/>
                <a:gd name="T11" fmla="*/ 2 h 343"/>
                <a:gd name="T12" fmla="*/ 0 w 293"/>
                <a:gd name="T1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343">
                  <a:moveTo>
                    <a:pt x="293" y="2"/>
                  </a:moveTo>
                  <a:cubicBezTo>
                    <a:pt x="293" y="325"/>
                    <a:pt x="293" y="325"/>
                    <a:pt x="293" y="325"/>
                  </a:cubicBezTo>
                  <a:cubicBezTo>
                    <a:pt x="293" y="335"/>
                    <a:pt x="285" y="343"/>
                    <a:pt x="276" y="343"/>
                  </a:cubicBezTo>
                  <a:cubicBezTo>
                    <a:pt x="18" y="343"/>
                    <a:pt x="18" y="343"/>
                    <a:pt x="18" y="343"/>
                  </a:cubicBezTo>
                  <a:cubicBezTo>
                    <a:pt x="8" y="343"/>
                    <a:pt x="0" y="335"/>
                    <a:pt x="0" y="3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9098731" y="3610862"/>
            <a:ext cx="262403" cy="327735"/>
            <a:chOff x="10204451" y="3182938"/>
            <a:chExt cx="388938" cy="485775"/>
          </a:xfrm>
        </p:grpSpPr>
        <p:sp>
          <p:nvSpPr>
            <p:cNvPr id="502" name="Freeform 213"/>
            <p:cNvSpPr>
              <a:spLocks/>
            </p:cNvSpPr>
            <p:nvPr/>
          </p:nvSpPr>
          <p:spPr bwMode="auto">
            <a:xfrm>
              <a:off x="10204451" y="3182938"/>
              <a:ext cx="388938" cy="485775"/>
            </a:xfrm>
            <a:custGeom>
              <a:avLst/>
              <a:gdLst>
                <a:gd name="T0" fmla="*/ 276 w 331"/>
                <a:gd name="T1" fmla="*/ 63 h 413"/>
                <a:gd name="T2" fmla="*/ 150 w 331"/>
                <a:gd name="T3" fmla="*/ 11 h 413"/>
                <a:gd name="T4" fmla="*/ 31 w 331"/>
                <a:gd name="T5" fmla="*/ 204 h 413"/>
                <a:gd name="T6" fmla="*/ 200 w 331"/>
                <a:gd name="T7" fmla="*/ 393 h 413"/>
                <a:gd name="T8" fmla="*/ 320 w 331"/>
                <a:gd name="T9" fmla="*/ 383 h 413"/>
                <a:gd name="T10" fmla="*/ 331 w 331"/>
                <a:gd name="T11" fmla="*/ 35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413">
                  <a:moveTo>
                    <a:pt x="276" y="63"/>
                  </a:moveTo>
                  <a:cubicBezTo>
                    <a:pt x="276" y="63"/>
                    <a:pt x="236" y="0"/>
                    <a:pt x="150" y="11"/>
                  </a:cubicBezTo>
                  <a:cubicBezTo>
                    <a:pt x="63" y="23"/>
                    <a:pt x="0" y="92"/>
                    <a:pt x="31" y="204"/>
                  </a:cubicBezTo>
                  <a:cubicBezTo>
                    <a:pt x="63" y="317"/>
                    <a:pt x="122" y="373"/>
                    <a:pt x="200" y="393"/>
                  </a:cubicBezTo>
                  <a:cubicBezTo>
                    <a:pt x="278" y="413"/>
                    <a:pt x="308" y="398"/>
                    <a:pt x="320" y="383"/>
                  </a:cubicBezTo>
                  <a:cubicBezTo>
                    <a:pt x="331" y="369"/>
                    <a:pt x="331" y="357"/>
                    <a:pt x="331" y="357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3" name="Freeform 214"/>
            <p:cNvSpPr>
              <a:spLocks/>
            </p:cNvSpPr>
            <p:nvPr/>
          </p:nvSpPr>
          <p:spPr bwMode="auto">
            <a:xfrm>
              <a:off x="10325101" y="3255963"/>
              <a:ext cx="200025" cy="284163"/>
            </a:xfrm>
            <a:custGeom>
              <a:avLst/>
              <a:gdLst>
                <a:gd name="T0" fmla="*/ 0 w 170"/>
                <a:gd name="T1" fmla="*/ 66 h 242"/>
                <a:gd name="T2" fmla="*/ 58 w 170"/>
                <a:gd name="T3" fmla="*/ 3 h 242"/>
                <a:gd name="T4" fmla="*/ 135 w 170"/>
                <a:gd name="T5" fmla="*/ 95 h 242"/>
                <a:gd name="T6" fmla="*/ 95 w 170"/>
                <a:gd name="T7" fmla="*/ 213 h 242"/>
                <a:gd name="T8" fmla="*/ 170 w 170"/>
                <a:gd name="T9" fmla="*/ 21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2">
                  <a:moveTo>
                    <a:pt x="0" y="66"/>
                  </a:moveTo>
                  <a:cubicBezTo>
                    <a:pt x="0" y="66"/>
                    <a:pt x="0" y="6"/>
                    <a:pt x="58" y="3"/>
                  </a:cubicBezTo>
                  <a:cubicBezTo>
                    <a:pt x="115" y="0"/>
                    <a:pt x="156" y="49"/>
                    <a:pt x="135" y="95"/>
                  </a:cubicBezTo>
                  <a:cubicBezTo>
                    <a:pt x="113" y="146"/>
                    <a:pt x="69" y="184"/>
                    <a:pt x="95" y="213"/>
                  </a:cubicBezTo>
                  <a:cubicBezTo>
                    <a:pt x="121" y="242"/>
                    <a:pt x="167" y="222"/>
                    <a:pt x="170" y="21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48" name="Freeform 215"/>
          <p:cNvSpPr>
            <a:spLocks/>
          </p:cNvSpPr>
          <p:nvPr/>
        </p:nvSpPr>
        <p:spPr bwMode="auto">
          <a:xfrm>
            <a:off x="7995568" y="3091663"/>
            <a:ext cx="379145" cy="249550"/>
          </a:xfrm>
          <a:custGeom>
            <a:avLst/>
            <a:gdLst>
              <a:gd name="T0" fmla="*/ 0 w 354"/>
              <a:gd name="T1" fmla="*/ 119 h 233"/>
              <a:gd name="T2" fmla="*/ 95 w 354"/>
              <a:gd name="T3" fmla="*/ 119 h 233"/>
              <a:gd name="T4" fmla="*/ 110 w 354"/>
              <a:gd name="T5" fmla="*/ 133 h 233"/>
              <a:gd name="T6" fmla="*/ 156 w 354"/>
              <a:gd name="T7" fmla="*/ 0 h 233"/>
              <a:gd name="T8" fmla="*/ 187 w 354"/>
              <a:gd name="T9" fmla="*/ 233 h 233"/>
              <a:gd name="T10" fmla="*/ 238 w 354"/>
              <a:gd name="T11" fmla="*/ 70 h 233"/>
              <a:gd name="T12" fmla="*/ 252 w 354"/>
              <a:gd name="T13" fmla="*/ 142 h 233"/>
              <a:gd name="T14" fmla="*/ 277 w 354"/>
              <a:gd name="T15" fmla="*/ 119 h 233"/>
              <a:gd name="T16" fmla="*/ 354 w 354"/>
              <a:gd name="T17" fmla="*/ 119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4" h="233">
                <a:moveTo>
                  <a:pt x="0" y="119"/>
                </a:moveTo>
                <a:lnTo>
                  <a:pt x="95" y="119"/>
                </a:lnTo>
                <a:lnTo>
                  <a:pt x="110" y="133"/>
                </a:lnTo>
                <a:lnTo>
                  <a:pt x="156" y="0"/>
                </a:lnTo>
                <a:lnTo>
                  <a:pt x="187" y="233"/>
                </a:lnTo>
                <a:lnTo>
                  <a:pt x="238" y="70"/>
                </a:lnTo>
                <a:lnTo>
                  <a:pt x="252" y="142"/>
                </a:lnTo>
                <a:lnTo>
                  <a:pt x="277" y="119"/>
                </a:lnTo>
                <a:lnTo>
                  <a:pt x="354" y="119"/>
                </a:lnTo>
              </a:path>
            </a:pathLst>
          </a:custGeom>
          <a:noFill/>
          <a:ln w="14288" cap="rnd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49" name="Groupe 48"/>
          <p:cNvGrpSpPr/>
          <p:nvPr/>
        </p:nvGrpSpPr>
        <p:grpSpPr>
          <a:xfrm>
            <a:off x="3830327" y="4124957"/>
            <a:ext cx="261332" cy="382359"/>
            <a:chOff x="2395538" y="3944938"/>
            <a:chExt cx="387351" cy="566738"/>
          </a:xfrm>
        </p:grpSpPr>
        <p:sp>
          <p:nvSpPr>
            <p:cNvPr id="493" name="Line 216"/>
            <p:cNvSpPr>
              <a:spLocks noChangeShapeType="1"/>
            </p:cNvSpPr>
            <p:nvPr/>
          </p:nvSpPr>
          <p:spPr bwMode="auto">
            <a:xfrm>
              <a:off x="2436813" y="4010026"/>
              <a:ext cx="3000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4" name="Line 217"/>
            <p:cNvSpPr>
              <a:spLocks noChangeShapeType="1"/>
            </p:cNvSpPr>
            <p:nvPr/>
          </p:nvSpPr>
          <p:spPr bwMode="auto">
            <a:xfrm>
              <a:off x="2436813" y="4075113"/>
              <a:ext cx="3000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5" name="Line 218"/>
            <p:cNvSpPr>
              <a:spLocks noChangeShapeType="1"/>
            </p:cNvSpPr>
            <p:nvPr/>
          </p:nvSpPr>
          <p:spPr bwMode="auto">
            <a:xfrm>
              <a:off x="2436813" y="4140201"/>
              <a:ext cx="3000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6" name="Line 219"/>
            <p:cNvSpPr>
              <a:spLocks noChangeShapeType="1"/>
            </p:cNvSpPr>
            <p:nvPr/>
          </p:nvSpPr>
          <p:spPr bwMode="auto">
            <a:xfrm>
              <a:off x="2436813" y="4205288"/>
              <a:ext cx="3000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7" name="Freeform 220"/>
            <p:cNvSpPr>
              <a:spLocks/>
            </p:cNvSpPr>
            <p:nvPr/>
          </p:nvSpPr>
          <p:spPr bwMode="auto">
            <a:xfrm>
              <a:off x="2395538" y="3944938"/>
              <a:ext cx="382588" cy="485775"/>
            </a:xfrm>
            <a:custGeom>
              <a:avLst/>
              <a:gdLst>
                <a:gd name="T0" fmla="*/ 107 w 326"/>
                <a:gd name="T1" fmla="*/ 413 h 413"/>
                <a:gd name="T2" fmla="*/ 24 w 326"/>
                <a:gd name="T3" fmla="*/ 413 h 413"/>
                <a:gd name="T4" fmla="*/ 0 w 326"/>
                <a:gd name="T5" fmla="*/ 389 h 413"/>
                <a:gd name="T6" fmla="*/ 0 w 326"/>
                <a:gd name="T7" fmla="*/ 24 h 413"/>
                <a:gd name="T8" fmla="*/ 24 w 326"/>
                <a:gd name="T9" fmla="*/ 0 h 413"/>
                <a:gd name="T10" fmla="*/ 302 w 326"/>
                <a:gd name="T11" fmla="*/ 0 h 413"/>
                <a:gd name="T12" fmla="*/ 326 w 326"/>
                <a:gd name="T13" fmla="*/ 24 h 413"/>
                <a:gd name="T14" fmla="*/ 326 w 326"/>
                <a:gd name="T15" fmla="*/ 389 h 413"/>
                <a:gd name="T16" fmla="*/ 321 w 326"/>
                <a:gd name="T17" fmla="*/ 4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413">
                  <a:moveTo>
                    <a:pt x="107" y="413"/>
                  </a:moveTo>
                  <a:cubicBezTo>
                    <a:pt x="24" y="413"/>
                    <a:pt x="24" y="413"/>
                    <a:pt x="24" y="413"/>
                  </a:cubicBezTo>
                  <a:cubicBezTo>
                    <a:pt x="11" y="413"/>
                    <a:pt x="0" y="402"/>
                    <a:pt x="0" y="38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0"/>
                    <a:pt x="326" y="24"/>
                  </a:cubicBezTo>
                  <a:cubicBezTo>
                    <a:pt x="326" y="389"/>
                    <a:pt x="326" y="389"/>
                    <a:pt x="326" y="389"/>
                  </a:cubicBezTo>
                  <a:cubicBezTo>
                    <a:pt x="326" y="395"/>
                    <a:pt x="324" y="400"/>
                    <a:pt x="321" y="404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8" name="Freeform 221"/>
            <p:cNvSpPr>
              <a:spLocks/>
            </p:cNvSpPr>
            <p:nvPr/>
          </p:nvSpPr>
          <p:spPr bwMode="auto">
            <a:xfrm>
              <a:off x="2641601" y="4364038"/>
              <a:ext cx="141288" cy="147638"/>
            </a:xfrm>
            <a:custGeom>
              <a:avLst/>
              <a:gdLst>
                <a:gd name="T0" fmla="*/ 77 w 121"/>
                <a:gd name="T1" fmla="*/ 0 h 125"/>
                <a:gd name="T2" fmla="*/ 113 w 121"/>
                <a:gd name="T3" fmla="*/ 58 h 125"/>
                <a:gd name="T4" fmla="*/ 104 w 121"/>
                <a:gd name="T5" fmla="*/ 98 h 125"/>
                <a:gd name="T6" fmla="*/ 74 w 121"/>
                <a:gd name="T7" fmla="*/ 116 h 125"/>
                <a:gd name="T8" fmla="*/ 34 w 121"/>
                <a:gd name="T9" fmla="*/ 107 h 125"/>
                <a:gd name="T10" fmla="*/ 0 w 121"/>
                <a:gd name="T11" fmla="*/ 5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5">
                  <a:moveTo>
                    <a:pt x="77" y="0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21" y="72"/>
                    <a:pt x="117" y="89"/>
                    <a:pt x="104" y="9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61" y="125"/>
                    <a:pt x="43" y="121"/>
                    <a:pt x="34" y="107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9" name="Freeform 222"/>
            <p:cNvSpPr>
              <a:spLocks/>
            </p:cNvSpPr>
            <p:nvPr/>
          </p:nvSpPr>
          <p:spPr bwMode="auto">
            <a:xfrm>
              <a:off x="2509838" y="4364038"/>
              <a:ext cx="142875" cy="147638"/>
            </a:xfrm>
            <a:custGeom>
              <a:avLst/>
              <a:gdLst>
                <a:gd name="T0" fmla="*/ 45 w 121"/>
                <a:gd name="T1" fmla="*/ 0 h 125"/>
                <a:gd name="T2" fmla="*/ 8 w 121"/>
                <a:gd name="T3" fmla="*/ 58 h 125"/>
                <a:gd name="T4" fmla="*/ 18 w 121"/>
                <a:gd name="T5" fmla="*/ 98 h 125"/>
                <a:gd name="T6" fmla="*/ 47 w 121"/>
                <a:gd name="T7" fmla="*/ 116 h 125"/>
                <a:gd name="T8" fmla="*/ 87 w 121"/>
                <a:gd name="T9" fmla="*/ 107 h 125"/>
                <a:gd name="T10" fmla="*/ 121 w 121"/>
                <a:gd name="T11" fmla="*/ 5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5">
                  <a:moveTo>
                    <a:pt x="45" y="0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0" y="72"/>
                    <a:pt x="4" y="89"/>
                    <a:pt x="18" y="98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61" y="125"/>
                    <a:pt x="79" y="121"/>
                    <a:pt x="87" y="107"/>
                  </a:cubicBezTo>
                  <a:cubicBezTo>
                    <a:pt x="121" y="53"/>
                    <a:pt x="121" y="53"/>
                    <a:pt x="121" y="5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0" name="Oval 223"/>
            <p:cNvSpPr>
              <a:spLocks noChangeArrowheads="1"/>
            </p:cNvSpPr>
            <p:nvPr/>
          </p:nvSpPr>
          <p:spPr bwMode="auto">
            <a:xfrm>
              <a:off x="2562226" y="4249738"/>
              <a:ext cx="171450" cy="17303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1" name="Oval 224"/>
            <p:cNvSpPr>
              <a:spLocks noChangeArrowheads="1"/>
            </p:cNvSpPr>
            <p:nvPr/>
          </p:nvSpPr>
          <p:spPr bwMode="auto">
            <a:xfrm>
              <a:off x="2597151" y="4286251"/>
              <a:ext cx="101600" cy="10001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0" name="Groupe 49"/>
          <p:cNvGrpSpPr/>
          <p:nvPr/>
        </p:nvGrpSpPr>
        <p:grpSpPr>
          <a:xfrm>
            <a:off x="3820688" y="4644407"/>
            <a:ext cx="290250" cy="370577"/>
            <a:chOff x="2381251" y="4714876"/>
            <a:chExt cx="430213" cy="549275"/>
          </a:xfrm>
        </p:grpSpPr>
        <p:sp>
          <p:nvSpPr>
            <p:cNvPr id="489" name="Freeform 225"/>
            <p:cNvSpPr>
              <a:spLocks/>
            </p:cNvSpPr>
            <p:nvPr/>
          </p:nvSpPr>
          <p:spPr bwMode="auto">
            <a:xfrm>
              <a:off x="2381251" y="4821238"/>
              <a:ext cx="430213" cy="442913"/>
            </a:xfrm>
            <a:custGeom>
              <a:avLst/>
              <a:gdLst>
                <a:gd name="T0" fmla="*/ 277 w 367"/>
                <a:gd name="T1" fmla="*/ 0 h 377"/>
                <a:gd name="T2" fmla="*/ 337 w 367"/>
                <a:gd name="T3" fmla="*/ 0 h 377"/>
                <a:gd name="T4" fmla="*/ 367 w 367"/>
                <a:gd name="T5" fmla="*/ 28 h 377"/>
                <a:gd name="T6" fmla="*/ 367 w 367"/>
                <a:gd name="T7" fmla="*/ 350 h 377"/>
                <a:gd name="T8" fmla="*/ 337 w 367"/>
                <a:gd name="T9" fmla="*/ 377 h 377"/>
                <a:gd name="T10" fmla="*/ 30 w 367"/>
                <a:gd name="T11" fmla="*/ 377 h 377"/>
                <a:gd name="T12" fmla="*/ 0 w 367"/>
                <a:gd name="T13" fmla="*/ 350 h 377"/>
                <a:gd name="T14" fmla="*/ 0 w 367"/>
                <a:gd name="T15" fmla="*/ 28 h 377"/>
                <a:gd name="T16" fmla="*/ 30 w 367"/>
                <a:gd name="T17" fmla="*/ 0 h 377"/>
                <a:gd name="T18" fmla="*/ 90 w 367"/>
                <a:gd name="T19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77">
                  <a:moveTo>
                    <a:pt x="277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354" y="0"/>
                    <a:pt x="367" y="13"/>
                    <a:pt x="367" y="28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7" y="365"/>
                    <a:pt x="354" y="377"/>
                    <a:pt x="337" y="377"/>
                  </a:cubicBezTo>
                  <a:cubicBezTo>
                    <a:pt x="30" y="377"/>
                    <a:pt x="30" y="377"/>
                    <a:pt x="30" y="377"/>
                  </a:cubicBezTo>
                  <a:cubicBezTo>
                    <a:pt x="14" y="377"/>
                    <a:pt x="0" y="365"/>
                    <a:pt x="0" y="35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0" name="Line 226"/>
            <p:cNvSpPr>
              <a:spLocks noChangeShapeType="1"/>
            </p:cNvSpPr>
            <p:nvPr/>
          </p:nvSpPr>
          <p:spPr bwMode="auto">
            <a:xfrm>
              <a:off x="2476501" y="5189538"/>
              <a:ext cx="2397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1" name="Oval 227"/>
            <p:cNvSpPr>
              <a:spLocks noChangeArrowheads="1"/>
            </p:cNvSpPr>
            <p:nvPr/>
          </p:nvSpPr>
          <p:spPr bwMode="auto">
            <a:xfrm>
              <a:off x="2490788" y="4714876"/>
              <a:ext cx="211138" cy="21272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2" name="Line 228"/>
            <p:cNvSpPr>
              <a:spLocks noChangeShapeType="1"/>
            </p:cNvSpPr>
            <p:nvPr/>
          </p:nvSpPr>
          <p:spPr bwMode="auto">
            <a:xfrm flipV="1">
              <a:off x="2598738" y="4840288"/>
              <a:ext cx="0" cy="873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1" name="Groupe 50"/>
          <p:cNvGrpSpPr/>
          <p:nvPr/>
        </p:nvGrpSpPr>
        <p:grpSpPr>
          <a:xfrm>
            <a:off x="8542865" y="5175639"/>
            <a:ext cx="338446" cy="365222"/>
            <a:chOff x="9380538" y="5502276"/>
            <a:chExt cx="501650" cy="541337"/>
          </a:xfrm>
        </p:grpSpPr>
        <p:sp>
          <p:nvSpPr>
            <p:cNvPr id="478" name="Line 229"/>
            <p:cNvSpPr>
              <a:spLocks noChangeShapeType="1"/>
            </p:cNvSpPr>
            <p:nvPr/>
          </p:nvSpPr>
          <p:spPr bwMode="auto">
            <a:xfrm flipH="1">
              <a:off x="9380538" y="5886451"/>
              <a:ext cx="119063" cy="1190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9" name="Line 230"/>
            <p:cNvSpPr>
              <a:spLocks noChangeShapeType="1"/>
            </p:cNvSpPr>
            <p:nvPr/>
          </p:nvSpPr>
          <p:spPr bwMode="auto">
            <a:xfrm flipV="1">
              <a:off x="9774238" y="5564188"/>
              <a:ext cx="47625" cy="4603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0" name="Line 231"/>
            <p:cNvSpPr>
              <a:spLocks noChangeShapeType="1"/>
            </p:cNvSpPr>
            <p:nvPr/>
          </p:nvSpPr>
          <p:spPr bwMode="auto">
            <a:xfrm flipH="1" flipV="1">
              <a:off x="9761538" y="5502276"/>
              <a:ext cx="120650" cy="1206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1" name="Line 232"/>
            <p:cNvSpPr>
              <a:spLocks noChangeShapeType="1"/>
            </p:cNvSpPr>
            <p:nvPr/>
          </p:nvSpPr>
          <p:spPr bwMode="auto">
            <a:xfrm>
              <a:off x="9683751" y="5591176"/>
              <a:ext cx="53975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2" name="Line 233"/>
            <p:cNvSpPr>
              <a:spLocks noChangeShapeType="1"/>
            </p:cNvSpPr>
            <p:nvPr/>
          </p:nvSpPr>
          <p:spPr bwMode="auto">
            <a:xfrm>
              <a:off x="9585326" y="5689601"/>
              <a:ext cx="53975" cy="555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3" name="Line 234"/>
            <p:cNvSpPr>
              <a:spLocks noChangeShapeType="1"/>
            </p:cNvSpPr>
            <p:nvPr/>
          </p:nvSpPr>
          <p:spPr bwMode="auto">
            <a:xfrm>
              <a:off x="9534526" y="5740401"/>
              <a:ext cx="53975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4" name="Line 235"/>
            <p:cNvSpPr>
              <a:spLocks noChangeShapeType="1"/>
            </p:cNvSpPr>
            <p:nvPr/>
          </p:nvSpPr>
          <p:spPr bwMode="auto">
            <a:xfrm>
              <a:off x="9637713" y="5635626"/>
              <a:ext cx="53975" cy="555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5" name="Line 236"/>
            <p:cNvSpPr>
              <a:spLocks noChangeShapeType="1"/>
            </p:cNvSpPr>
            <p:nvPr/>
          </p:nvSpPr>
          <p:spPr bwMode="auto">
            <a:xfrm flipH="1" flipV="1">
              <a:off x="9683751" y="5519738"/>
              <a:ext cx="180975" cy="180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6" name="Freeform 237"/>
            <p:cNvSpPr>
              <a:spLocks/>
            </p:cNvSpPr>
            <p:nvPr/>
          </p:nvSpPr>
          <p:spPr bwMode="auto">
            <a:xfrm>
              <a:off x="9498013" y="5549901"/>
              <a:ext cx="336550" cy="334963"/>
            </a:xfrm>
            <a:custGeom>
              <a:avLst/>
              <a:gdLst>
                <a:gd name="T0" fmla="*/ 212 w 212"/>
                <a:gd name="T1" fmla="*/ 76 h 211"/>
                <a:gd name="T2" fmla="*/ 77 w 212"/>
                <a:gd name="T3" fmla="*/ 211 h 211"/>
                <a:gd name="T4" fmla="*/ 0 w 212"/>
                <a:gd name="T5" fmla="*/ 211 h 211"/>
                <a:gd name="T6" fmla="*/ 1 w 212"/>
                <a:gd name="T7" fmla="*/ 136 h 211"/>
                <a:gd name="T8" fmla="*/ 137 w 212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1">
                  <a:moveTo>
                    <a:pt x="212" y="76"/>
                  </a:moveTo>
                  <a:lnTo>
                    <a:pt x="77" y="211"/>
                  </a:lnTo>
                  <a:lnTo>
                    <a:pt x="0" y="211"/>
                  </a:lnTo>
                  <a:lnTo>
                    <a:pt x="1" y="136"/>
                  </a:lnTo>
                  <a:lnTo>
                    <a:pt x="137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7" name="Freeform 238"/>
            <p:cNvSpPr>
              <a:spLocks/>
            </p:cNvSpPr>
            <p:nvPr/>
          </p:nvSpPr>
          <p:spPr bwMode="auto">
            <a:xfrm>
              <a:off x="9713913" y="5888038"/>
              <a:ext cx="123825" cy="123825"/>
            </a:xfrm>
            <a:custGeom>
              <a:avLst/>
              <a:gdLst>
                <a:gd name="T0" fmla="*/ 97 w 106"/>
                <a:gd name="T1" fmla="*/ 35 h 106"/>
                <a:gd name="T2" fmla="*/ 71 w 106"/>
                <a:gd name="T3" fmla="*/ 35 h 106"/>
                <a:gd name="T4" fmla="*/ 71 w 106"/>
                <a:gd name="T5" fmla="*/ 9 h 106"/>
                <a:gd name="T6" fmla="*/ 62 w 106"/>
                <a:gd name="T7" fmla="*/ 0 h 106"/>
                <a:gd name="T8" fmla="*/ 44 w 106"/>
                <a:gd name="T9" fmla="*/ 0 h 106"/>
                <a:gd name="T10" fmla="*/ 35 w 106"/>
                <a:gd name="T11" fmla="*/ 9 h 106"/>
                <a:gd name="T12" fmla="*/ 35 w 106"/>
                <a:gd name="T13" fmla="*/ 35 h 106"/>
                <a:gd name="T14" fmla="*/ 9 w 106"/>
                <a:gd name="T15" fmla="*/ 35 h 106"/>
                <a:gd name="T16" fmla="*/ 0 w 106"/>
                <a:gd name="T17" fmla="*/ 45 h 106"/>
                <a:gd name="T18" fmla="*/ 0 w 106"/>
                <a:gd name="T19" fmla="*/ 62 h 106"/>
                <a:gd name="T20" fmla="*/ 9 w 106"/>
                <a:gd name="T21" fmla="*/ 71 h 106"/>
                <a:gd name="T22" fmla="*/ 35 w 106"/>
                <a:gd name="T23" fmla="*/ 71 h 106"/>
                <a:gd name="T24" fmla="*/ 35 w 106"/>
                <a:gd name="T25" fmla="*/ 97 h 106"/>
                <a:gd name="T26" fmla="*/ 44 w 106"/>
                <a:gd name="T27" fmla="*/ 106 h 106"/>
                <a:gd name="T28" fmla="*/ 62 w 106"/>
                <a:gd name="T29" fmla="*/ 106 h 106"/>
                <a:gd name="T30" fmla="*/ 71 w 106"/>
                <a:gd name="T31" fmla="*/ 97 h 106"/>
                <a:gd name="T32" fmla="*/ 71 w 106"/>
                <a:gd name="T33" fmla="*/ 71 h 106"/>
                <a:gd name="T34" fmla="*/ 97 w 106"/>
                <a:gd name="T35" fmla="*/ 71 h 106"/>
                <a:gd name="T36" fmla="*/ 106 w 106"/>
                <a:gd name="T37" fmla="*/ 62 h 106"/>
                <a:gd name="T38" fmla="*/ 106 w 106"/>
                <a:gd name="T39" fmla="*/ 45 h 106"/>
                <a:gd name="T40" fmla="*/ 97 w 106"/>
                <a:gd name="T41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106">
                  <a:moveTo>
                    <a:pt x="97" y="35"/>
                  </a:moveTo>
                  <a:cubicBezTo>
                    <a:pt x="71" y="35"/>
                    <a:pt x="71" y="35"/>
                    <a:pt x="71" y="35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4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" y="35"/>
                    <a:pt x="0" y="40"/>
                    <a:pt x="0" y="4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4" y="71"/>
                    <a:pt x="9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102"/>
                    <a:pt x="39" y="106"/>
                    <a:pt x="44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7" y="106"/>
                    <a:pt x="71" y="102"/>
                    <a:pt x="71" y="9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2" y="71"/>
                    <a:pt x="106" y="67"/>
                    <a:pt x="106" y="62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40"/>
                    <a:pt x="102" y="35"/>
                    <a:pt x="97" y="3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8" name="Oval 239"/>
            <p:cNvSpPr>
              <a:spLocks noChangeArrowheads="1"/>
            </p:cNvSpPr>
            <p:nvPr/>
          </p:nvSpPr>
          <p:spPr bwMode="auto">
            <a:xfrm>
              <a:off x="9682163" y="5856288"/>
              <a:ext cx="187325" cy="1873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2" name="Groupe 51"/>
          <p:cNvGrpSpPr/>
          <p:nvPr/>
        </p:nvGrpSpPr>
        <p:grpSpPr>
          <a:xfrm>
            <a:off x="3882809" y="2555896"/>
            <a:ext cx="164939" cy="387713"/>
            <a:chOff x="2473326" y="1619251"/>
            <a:chExt cx="244475" cy="574675"/>
          </a:xfrm>
        </p:grpSpPr>
        <p:sp>
          <p:nvSpPr>
            <p:cNvPr id="469" name="Line 240"/>
            <p:cNvSpPr>
              <a:spLocks noChangeShapeType="1"/>
            </p:cNvSpPr>
            <p:nvPr/>
          </p:nvSpPr>
          <p:spPr bwMode="auto">
            <a:xfrm>
              <a:off x="2505076" y="1660526"/>
              <a:ext cx="18415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0" name="Line 241"/>
            <p:cNvSpPr>
              <a:spLocks noChangeShapeType="1"/>
            </p:cNvSpPr>
            <p:nvPr/>
          </p:nvSpPr>
          <p:spPr bwMode="auto">
            <a:xfrm>
              <a:off x="2503488" y="1901826"/>
              <a:ext cx="1889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1" name="Line 242"/>
            <p:cNvSpPr>
              <a:spLocks noChangeShapeType="1"/>
            </p:cNvSpPr>
            <p:nvPr/>
          </p:nvSpPr>
          <p:spPr bwMode="auto">
            <a:xfrm>
              <a:off x="2505076" y="2138363"/>
              <a:ext cx="18415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2" name="Line 243"/>
            <p:cNvSpPr>
              <a:spLocks noChangeShapeType="1"/>
            </p:cNvSpPr>
            <p:nvPr/>
          </p:nvSpPr>
          <p:spPr bwMode="auto">
            <a:xfrm>
              <a:off x="2536826" y="2082801"/>
              <a:ext cx="1222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3" name="Line 244"/>
            <p:cNvSpPr>
              <a:spLocks noChangeShapeType="1"/>
            </p:cNvSpPr>
            <p:nvPr/>
          </p:nvSpPr>
          <p:spPr bwMode="auto">
            <a:xfrm>
              <a:off x="2528888" y="1968501"/>
              <a:ext cx="13652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4" name="Line 245"/>
            <p:cNvSpPr>
              <a:spLocks noChangeShapeType="1"/>
            </p:cNvSpPr>
            <p:nvPr/>
          </p:nvSpPr>
          <p:spPr bwMode="auto">
            <a:xfrm>
              <a:off x="2528888" y="1835151"/>
              <a:ext cx="13652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5" name="Line 246"/>
            <p:cNvSpPr>
              <a:spLocks noChangeShapeType="1"/>
            </p:cNvSpPr>
            <p:nvPr/>
          </p:nvSpPr>
          <p:spPr bwMode="auto">
            <a:xfrm>
              <a:off x="2532063" y="1712913"/>
              <a:ext cx="1301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6" name="Freeform 247"/>
            <p:cNvSpPr>
              <a:spLocks/>
            </p:cNvSpPr>
            <p:nvPr/>
          </p:nvSpPr>
          <p:spPr bwMode="auto">
            <a:xfrm>
              <a:off x="2481263" y="1619251"/>
              <a:ext cx="236538" cy="574675"/>
            </a:xfrm>
            <a:custGeom>
              <a:avLst/>
              <a:gdLst>
                <a:gd name="T0" fmla="*/ 6 w 201"/>
                <a:gd name="T1" fmla="*/ 0 h 489"/>
                <a:gd name="T2" fmla="*/ 100 w 201"/>
                <a:gd name="T3" fmla="*/ 131 h 489"/>
                <a:gd name="T4" fmla="*/ 177 w 201"/>
                <a:gd name="T5" fmla="*/ 275 h 489"/>
                <a:gd name="T6" fmla="*/ 40 w 201"/>
                <a:gd name="T7" fmla="*/ 396 h 489"/>
                <a:gd name="T8" fmla="*/ 6 w 201"/>
                <a:gd name="T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489">
                  <a:moveTo>
                    <a:pt x="6" y="0"/>
                  </a:moveTo>
                  <a:cubicBezTo>
                    <a:pt x="6" y="0"/>
                    <a:pt x="0" y="67"/>
                    <a:pt x="100" y="131"/>
                  </a:cubicBezTo>
                  <a:cubicBezTo>
                    <a:pt x="201" y="195"/>
                    <a:pt x="194" y="238"/>
                    <a:pt x="177" y="275"/>
                  </a:cubicBezTo>
                  <a:cubicBezTo>
                    <a:pt x="161" y="312"/>
                    <a:pt x="70" y="365"/>
                    <a:pt x="40" y="396"/>
                  </a:cubicBezTo>
                  <a:cubicBezTo>
                    <a:pt x="10" y="426"/>
                    <a:pt x="6" y="489"/>
                    <a:pt x="6" y="48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7" name="Freeform 248"/>
            <p:cNvSpPr>
              <a:spLocks/>
            </p:cNvSpPr>
            <p:nvPr/>
          </p:nvSpPr>
          <p:spPr bwMode="auto">
            <a:xfrm>
              <a:off x="2473326" y="1619251"/>
              <a:ext cx="236538" cy="574675"/>
            </a:xfrm>
            <a:custGeom>
              <a:avLst/>
              <a:gdLst>
                <a:gd name="T0" fmla="*/ 194 w 201"/>
                <a:gd name="T1" fmla="*/ 0 h 489"/>
                <a:gd name="T2" fmla="*/ 100 w 201"/>
                <a:gd name="T3" fmla="*/ 131 h 489"/>
                <a:gd name="T4" fmla="*/ 23 w 201"/>
                <a:gd name="T5" fmla="*/ 275 h 489"/>
                <a:gd name="T6" fmla="*/ 161 w 201"/>
                <a:gd name="T7" fmla="*/ 396 h 489"/>
                <a:gd name="T8" fmla="*/ 194 w 201"/>
                <a:gd name="T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489">
                  <a:moveTo>
                    <a:pt x="194" y="0"/>
                  </a:moveTo>
                  <a:cubicBezTo>
                    <a:pt x="194" y="0"/>
                    <a:pt x="201" y="67"/>
                    <a:pt x="100" y="131"/>
                  </a:cubicBezTo>
                  <a:cubicBezTo>
                    <a:pt x="0" y="195"/>
                    <a:pt x="6" y="238"/>
                    <a:pt x="23" y="275"/>
                  </a:cubicBezTo>
                  <a:cubicBezTo>
                    <a:pt x="40" y="312"/>
                    <a:pt x="130" y="365"/>
                    <a:pt x="161" y="396"/>
                  </a:cubicBezTo>
                  <a:cubicBezTo>
                    <a:pt x="191" y="426"/>
                    <a:pt x="194" y="489"/>
                    <a:pt x="194" y="48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3263752" y="2016096"/>
            <a:ext cx="349156" cy="348085"/>
            <a:chOff x="1555751" y="819151"/>
            <a:chExt cx="517525" cy="515937"/>
          </a:xfrm>
        </p:grpSpPr>
        <p:sp>
          <p:nvSpPr>
            <p:cNvPr id="466" name="Freeform 249"/>
            <p:cNvSpPr>
              <a:spLocks/>
            </p:cNvSpPr>
            <p:nvPr/>
          </p:nvSpPr>
          <p:spPr bwMode="auto">
            <a:xfrm>
              <a:off x="1662113" y="819151"/>
              <a:ext cx="296863" cy="252413"/>
            </a:xfrm>
            <a:custGeom>
              <a:avLst/>
              <a:gdLst>
                <a:gd name="T0" fmla="*/ 181 w 253"/>
                <a:gd name="T1" fmla="*/ 2 h 215"/>
                <a:gd name="T2" fmla="*/ 126 w 253"/>
                <a:gd name="T3" fmla="*/ 46 h 215"/>
                <a:gd name="T4" fmla="*/ 126 w 253"/>
                <a:gd name="T5" fmla="*/ 46 h 215"/>
                <a:gd name="T6" fmla="*/ 72 w 253"/>
                <a:gd name="T7" fmla="*/ 2 h 215"/>
                <a:gd name="T8" fmla="*/ 6 w 253"/>
                <a:gd name="T9" fmla="*/ 81 h 215"/>
                <a:gd name="T10" fmla="*/ 68 w 253"/>
                <a:gd name="T11" fmla="*/ 170 h 215"/>
                <a:gd name="T12" fmla="*/ 126 w 253"/>
                <a:gd name="T13" fmla="*/ 215 h 215"/>
                <a:gd name="T14" fmla="*/ 185 w 253"/>
                <a:gd name="T15" fmla="*/ 170 h 215"/>
                <a:gd name="T16" fmla="*/ 247 w 253"/>
                <a:gd name="T17" fmla="*/ 81 h 215"/>
                <a:gd name="T18" fmla="*/ 181 w 253"/>
                <a:gd name="T19" fmla="*/ 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215">
                  <a:moveTo>
                    <a:pt x="181" y="2"/>
                  </a:moveTo>
                  <a:cubicBezTo>
                    <a:pt x="136" y="3"/>
                    <a:pt x="128" y="32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31"/>
                    <a:pt x="117" y="3"/>
                    <a:pt x="72" y="2"/>
                  </a:cubicBezTo>
                  <a:cubicBezTo>
                    <a:pt x="11" y="0"/>
                    <a:pt x="0" y="55"/>
                    <a:pt x="6" y="81"/>
                  </a:cubicBezTo>
                  <a:cubicBezTo>
                    <a:pt x="11" y="107"/>
                    <a:pt x="47" y="151"/>
                    <a:pt x="68" y="170"/>
                  </a:cubicBezTo>
                  <a:cubicBezTo>
                    <a:pt x="89" y="188"/>
                    <a:pt x="126" y="215"/>
                    <a:pt x="126" y="215"/>
                  </a:cubicBezTo>
                  <a:cubicBezTo>
                    <a:pt x="126" y="215"/>
                    <a:pt x="164" y="188"/>
                    <a:pt x="185" y="170"/>
                  </a:cubicBezTo>
                  <a:cubicBezTo>
                    <a:pt x="205" y="151"/>
                    <a:pt x="241" y="107"/>
                    <a:pt x="247" y="81"/>
                  </a:cubicBezTo>
                  <a:cubicBezTo>
                    <a:pt x="253" y="55"/>
                    <a:pt x="241" y="0"/>
                    <a:pt x="181" y="2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7" name="Freeform 250"/>
            <p:cNvSpPr>
              <a:spLocks/>
            </p:cNvSpPr>
            <p:nvPr/>
          </p:nvSpPr>
          <p:spPr bwMode="auto">
            <a:xfrm>
              <a:off x="1830388" y="919163"/>
              <a:ext cx="242888" cy="415925"/>
            </a:xfrm>
            <a:custGeom>
              <a:avLst/>
              <a:gdLst>
                <a:gd name="T0" fmla="*/ 130 w 207"/>
                <a:gd name="T1" fmla="*/ 291 h 354"/>
                <a:gd name="T2" fmla="*/ 207 w 207"/>
                <a:gd name="T3" fmla="*/ 176 h 354"/>
                <a:gd name="T4" fmla="*/ 207 w 207"/>
                <a:gd name="T5" fmla="*/ 15 h 354"/>
                <a:gd name="T6" fmla="*/ 185 w 207"/>
                <a:gd name="T7" fmla="*/ 0 h 354"/>
                <a:gd name="T8" fmla="*/ 161 w 207"/>
                <a:gd name="T9" fmla="*/ 17 h 354"/>
                <a:gd name="T10" fmla="*/ 161 w 207"/>
                <a:gd name="T11" fmla="*/ 152 h 354"/>
                <a:gd name="T12" fmla="*/ 113 w 207"/>
                <a:gd name="T13" fmla="*/ 212 h 354"/>
                <a:gd name="T14" fmla="*/ 92 w 207"/>
                <a:gd name="T15" fmla="*/ 212 h 354"/>
                <a:gd name="T16" fmla="*/ 89 w 207"/>
                <a:gd name="T17" fmla="*/ 188 h 354"/>
                <a:gd name="T18" fmla="*/ 132 w 207"/>
                <a:gd name="T19" fmla="*/ 128 h 354"/>
                <a:gd name="T20" fmla="*/ 123 w 207"/>
                <a:gd name="T21" fmla="*/ 106 h 354"/>
                <a:gd name="T22" fmla="*/ 99 w 207"/>
                <a:gd name="T23" fmla="*/ 106 h 354"/>
                <a:gd name="T24" fmla="*/ 20 w 207"/>
                <a:gd name="T25" fmla="*/ 214 h 354"/>
                <a:gd name="T26" fmla="*/ 20 w 207"/>
                <a:gd name="T27" fmla="*/ 298 h 354"/>
                <a:gd name="T28" fmla="*/ 20 w 207"/>
                <a:gd name="T29" fmla="*/ 301 h 354"/>
                <a:gd name="T30" fmla="*/ 17 w 207"/>
                <a:gd name="T31" fmla="*/ 308 h 354"/>
                <a:gd name="T32" fmla="*/ 14 w 207"/>
                <a:gd name="T33" fmla="*/ 308 h 354"/>
                <a:gd name="T34" fmla="*/ 0 w 207"/>
                <a:gd name="T35" fmla="*/ 321 h 354"/>
                <a:gd name="T36" fmla="*/ 0 w 207"/>
                <a:gd name="T37" fmla="*/ 340 h 354"/>
                <a:gd name="T38" fmla="*/ 14 w 207"/>
                <a:gd name="T39" fmla="*/ 354 h 354"/>
                <a:gd name="T40" fmla="*/ 136 w 207"/>
                <a:gd name="T41" fmla="*/ 354 h 354"/>
                <a:gd name="T42" fmla="*/ 149 w 207"/>
                <a:gd name="T43" fmla="*/ 340 h 354"/>
                <a:gd name="T44" fmla="*/ 149 w 207"/>
                <a:gd name="T45" fmla="*/ 321 h 354"/>
                <a:gd name="T46" fmla="*/ 136 w 207"/>
                <a:gd name="T47" fmla="*/ 308 h 354"/>
                <a:gd name="T48" fmla="*/ 130 w 207"/>
                <a:gd name="T49" fmla="*/ 308 h 354"/>
                <a:gd name="T50" fmla="*/ 130 w 207"/>
                <a:gd name="T51" fmla="*/ 301 h 354"/>
                <a:gd name="T52" fmla="*/ 130 w 207"/>
                <a:gd name="T53" fmla="*/ 29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354">
                  <a:moveTo>
                    <a:pt x="130" y="291"/>
                  </a:moveTo>
                  <a:cubicBezTo>
                    <a:pt x="207" y="176"/>
                    <a:pt x="207" y="176"/>
                    <a:pt x="207" y="176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0"/>
                    <a:pt x="185" y="0"/>
                  </a:cubicBezTo>
                  <a:cubicBezTo>
                    <a:pt x="164" y="0"/>
                    <a:pt x="161" y="17"/>
                    <a:pt x="161" y="17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99" y="217"/>
                    <a:pt x="92" y="212"/>
                  </a:cubicBezTo>
                  <a:cubicBezTo>
                    <a:pt x="84" y="207"/>
                    <a:pt x="89" y="188"/>
                    <a:pt x="89" y="18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13"/>
                    <a:pt x="123" y="106"/>
                  </a:cubicBezTo>
                  <a:cubicBezTo>
                    <a:pt x="113" y="99"/>
                    <a:pt x="99" y="106"/>
                    <a:pt x="99" y="106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0" y="298"/>
                    <a:pt x="20" y="298"/>
                    <a:pt x="20" y="298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17" y="308"/>
                    <a:pt x="17" y="308"/>
                    <a:pt x="17" y="308"/>
                  </a:cubicBezTo>
                  <a:cubicBezTo>
                    <a:pt x="14" y="308"/>
                    <a:pt x="14" y="308"/>
                    <a:pt x="14" y="308"/>
                  </a:cubicBezTo>
                  <a:cubicBezTo>
                    <a:pt x="6" y="308"/>
                    <a:pt x="0" y="314"/>
                    <a:pt x="0" y="32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47"/>
                    <a:pt x="6" y="354"/>
                    <a:pt x="14" y="354"/>
                  </a:cubicBezTo>
                  <a:cubicBezTo>
                    <a:pt x="136" y="354"/>
                    <a:pt x="136" y="354"/>
                    <a:pt x="136" y="354"/>
                  </a:cubicBezTo>
                  <a:cubicBezTo>
                    <a:pt x="143" y="354"/>
                    <a:pt x="149" y="347"/>
                    <a:pt x="149" y="340"/>
                  </a:cubicBezTo>
                  <a:cubicBezTo>
                    <a:pt x="149" y="321"/>
                    <a:pt x="149" y="321"/>
                    <a:pt x="149" y="321"/>
                  </a:cubicBezTo>
                  <a:cubicBezTo>
                    <a:pt x="149" y="314"/>
                    <a:pt x="143" y="308"/>
                    <a:pt x="136" y="308"/>
                  </a:cubicBezTo>
                  <a:cubicBezTo>
                    <a:pt x="130" y="308"/>
                    <a:pt x="130" y="308"/>
                    <a:pt x="130" y="308"/>
                  </a:cubicBezTo>
                  <a:cubicBezTo>
                    <a:pt x="130" y="301"/>
                    <a:pt x="130" y="301"/>
                    <a:pt x="130" y="301"/>
                  </a:cubicBezTo>
                  <a:lnTo>
                    <a:pt x="130" y="291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8" name="Freeform 251"/>
            <p:cNvSpPr>
              <a:spLocks/>
            </p:cNvSpPr>
            <p:nvPr/>
          </p:nvSpPr>
          <p:spPr bwMode="auto">
            <a:xfrm>
              <a:off x="1555751" y="919163"/>
              <a:ext cx="242888" cy="415925"/>
            </a:xfrm>
            <a:custGeom>
              <a:avLst/>
              <a:gdLst>
                <a:gd name="T0" fmla="*/ 77 w 207"/>
                <a:gd name="T1" fmla="*/ 291 h 354"/>
                <a:gd name="T2" fmla="*/ 0 w 207"/>
                <a:gd name="T3" fmla="*/ 176 h 354"/>
                <a:gd name="T4" fmla="*/ 0 w 207"/>
                <a:gd name="T5" fmla="*/ 15 h 354"/>
                <a:gd name="T6" fmla="*/ 22 w 207"/>
                <a:gd name="T7" fmla="*/ 0 h 354"/>
                <a:gd name="T8" fmla="*/ 46 w 207"/>
                <a:gd name="T9" fmla="*/ 17 h 354"/>
                <a:gd name="T10" fmla="*/ 46 w 207"/>
                <a:gd name="T11" fmla="*/ 152 h 354"/>
                <a:gd name="T12" fmla="*/ 94 w 207"/>
                <a:gd name="T13" fmla="*/ 212 h 354"/>
                <a:gd name="T14" fmla="*/ 115 w 207"/>
                <a:gd name="T15" fmla="*/ 212 h 354"/>
                <a:gd name="T16" fmla="*/ 118 w 207"/>
                <a:gd name="T17" fmla="*/ 188 h 354"/>
                <a:gd name="T18" fmla="*/ 74 w 207"/>
                <a:gd name="T19" fmla="*/ 128 h 354"/>
                <a:gd name="T20" fmla="*/ 84 w 207"/>
                <a:gd name="T21" fmla="*/ 106 h 354"/>
                <a:gd name="T22" fmla="*/ 108 w 207"/>
                <a:gd name="T23" fmla="*/ 106 h 354"/>
                <a:gd name="T24" fmla="*/ 187 w 207"/>
                <a:gd name="T25" fmla="*/ 214 h 354"/>
                <a:gd name="T26" fmla="*/ 187 w 207"/>
                <a:gd name="T27" fmla="*/ 298 h 354"/>
                <a:gd name="T28" fmla="*/ 187 w 207"/>
                <a:gd name="T29" fmla="*/ 301 h 354"/>
                <a:gd name="T30" fmla="*/ 190 w 207"/>
                <a:gd name="T31" fmla="*/ 308 h 354"/>
                <a:gd name="T32" fmla="*/ 193 w 207"/>
                <a:gd name="T33" fmla="*/ 308 h 354"/>
                <a:gd name="T34" fmla="*/ 207 w 207"/>
                <a:gd name="T35" fmla="*/ 321 h 354"/>
                <a:gd name="T36" fmla="*/ 207 w 207"/>
                <a:gd name="T37" fmla="*/ 340 h 354"/>
                <a:gd name="T38" fmla="*/ 193 w 207"/>
                <a:gd name="T39" fmla="*/ 354 h 354"/>
                <a:gd name="T40" fmla="*/ 71 w 207"/>
                <a:gd name="T41" fmla="*/ 354 h 354"/>
                <a:gd name="T42" fmla="*/ 58 w 207"/>
                <a:gd name="T43" fmla="*/ 340 h 354"/>
                <a:gd name="T44" fmla="*/ 58 w 207"/>
                <a:gd name="T45" fmla="*/ 321 h 354"/>
                <a:gd name="T46" fmla="*/ 71 w 207"/>
                <a:gd name="T47" fmla="*/ 308 h 354"/>
                <a:gd name="T48" fmla="*/ 77 w 207"/>
                <a:gd name="T49" fmla="*/ 308 h 354"/>
                <a:gd name="T50" fmla="*/ 77 w 207"/>
                <a:gd name="T51" fmla="*/ 301 h 354"/>
                <a:gd name="T52" fmla="*/ 77 w 207"/>
                <a:gd name="T53" fmla="*/ 29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" h="354">
                  <a:moveTo>
                    <a:pt x="77" y="29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0"/>
                    <a:pt x="22" y="0"/>
                  </a:cubicBezTo>
                  <a:cubicBezTo>
                    <a:pt x="43" y="0"/>
                    <a:pt x="46" y="17"/>
                    <a:pt x="46" y="17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94" y="212"/>
                    <a:pt x="108" y="217"/>
                    <a:pt x="115" y="212"/>
                  </a:cubicBezTo>
                  <a:cubicBezTo>
                    <a:pt x="122" y="207"/>
                    <a:pt x="118" y="188"/>
                    <a:pt x="118" y="188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4" y="128"/>
                    <a:pt x="74" y="113"/>
                    <a:pt x="84" y="106"/>
                  </a:cubicBezTo>
                  <a:cubicBezTo>
                    <a:pt x="94" y="99"/>
                    <a:pt x="108" y="106"/>
                    <a:pt x="108" y="106"/>
                  </a:cubicBezTo>
                  <a:cubicBezTo>
                    <a:pt x="187" y="214"/>
                    <a:pt x="187" y="214"/>
                    <a:pt x="187" y="214"/>
                  </a:cubicBezTo>
                  <a:cubicBezTo>
                    <a:pt x="187" y="298"/>
                    <a:pt x="187" y="298"/>
                    <a:pt x="187" y="298"/>
                  </a:cubicBezTo>
                  <a:cubicBezTo>
                    <a:pt x="187" y="301"/>
                    <a:pt x="187" y="301"/>
                    <a:pt x="187" y="301"/>
                  </a:cubicBezTo>
                  <a:cubicBezTo>
                    <a:pt x="190" y="308"/>
                    <a:pt x="190" y="308"/>
                    <a:pt x="190" y="308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200" y="308"/>
                    <a:pt x="207" y="314"/>
                    <a:pt x="207" y="321"/>
                  </a:cubicBezTo>
                  <a:cubicBezTo>
                    <a:pt x="207" y="340"/>
                    <a:pt x="207" y="340"/>
                    <a:pt x="207" y="340"/>
                  </a:cubicBezTo>
                  <a:cubicBezTo>
                    <a:pt x="207" y="347"/>
                    <a:pt x="200" y="354"/>
                    <a:pt x="193" y="354"/>
                  </a:cubicBezTo>
                  <a:cubicBezTo>
                    <a:pt x="71" y="354"/>
                    <a:pt x="71" y="354"/>
                    <a:pt x="71" y="354"/>
                  </a:cubicBezTo>
                  <a:cubicBezTo>
                    <a:pt x="64" y="354"/>
                    <a:pt x="58" y="347"/>
                    <a:pt x="58" y="340"/>
                  </a:cubicBezTo>
                  <a:cubicBezTo>
                    <a:pt x="58" y="321"/>
                    <a:pt x="58" y="321"/>
                    <a:pt x="58" y="321"/>
                  </a:cubicBezTo>
                  <a:cubicBezTo>
                    <a:pt x="58" y="314"/>
                    <a:pt x="64" y="308"/>
                    <a:pt x="71" y="308"/>
                  </a:cubicBezTo>
                  <a:cubicBezTo>
                    <a:pt x="77" y="308"/>
                    <a:pt x="77" y="308"/>
                    <a:pt x="77" y="308"/>
                  </a:cubicBezTo>
                  <a:cubicBezTo>
                    <a:pt x="77" y="301"/>
                    <a:pt x="77" y="301"/>
                    <a:pt x="77" y="301"/>
                  </a:cubicBezTo>
                  <a:lnTo>
                    <a:pt x="77" y="291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4" name="Groupe 53"/>
          <p:cNvGrpSpPr/>
          <p:nvPr/>
        </p:nvGrpSpPr>
        <p:grpSpPr>
          <a:xfrm>
            <a:off x="4281232" y="4198858"/>
            <a:ext cx="426271" cy="204568"/>
            <a:chOff x="3063876" y="4054476"/>
            <a:chExt cx="631825" cy="303213"/>
          </a:xfrm>
        </p:grpSpPr>
        <p:sp>
          <p:nvSpPr>
            <p:cNvPr id="464" name="Freeform 252"/>
            <p:cNvSpPr>
              <a:spLocks/>
            </p:cNvSpPr>
            <p:nvPr/>
          </p:nvSpPr>
          <p:spPr bwMode="auto">
            <a:xfrm>
              <a:off x="3063876" y="4144963"/>
              <a:ext cx="300038" cy="204788"/>
            </a:xfrm>
            <a:custGeom>
              <a:avLst/>
              <a:gdLst>
                <a:gd name="T0" fmla="*/ 0 w 189"/>
                <a:gd name="T1" fmla="*/ 47 h 129"/>
                <a:gd name="T2" fmla="*/ 50 w 189"/>
                <a:gd name="T3" fmla="*/ 47 h 129"/>
                <a:gd name="T4" fmla="*/ 76 w 189"/>
                <a:gd name="T5" fmla="*/ 0 h 129"/>
                <a:gd name="T6" fmla="*/ 108 w 189"/>
                <a:gd name="T7" fmla="*/ 129 h 129"/>
                <a:gd name="T8" fmla="*/ 134 w 189"/>
                <a:gd name="T9" fmla="*/ 47 h 129"/>
                <a:gd name="T10" fmla="*/ 189 w 189"/>
                <a:gd name="T11" fmla="*/ 4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29">
                  <a:moveTo>
                    <a:pt x="0" y="47"/>
                  </a:moveTo>
                  <a:lnTo>
                    <a:pt x="50" y="47"/>
                  </a:lnTo>
                  <a:lnTo>
                    <a:pt x="76" y="0"/>
                  </a:lnTo>
                  <a:lnTo>
                    <a:pt x="108" y="129"/>
                  </a:lnTo>
                  <a:lnTo>
                    <a:pt x="134" y="47"/>
                  </a:lnTo>
                  <a:lnTo>
                    <a:pt x="189" y="47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5" name="Freeform 253"/>
            <p:cNvSpPr>
              <a:spLocks/>
            </p:cNvSpPr>
            <p:nvPr/>
          </p:nvSpPr>
          <p:spPr bwMode="auto">
            <a:xfrm>
              <a:off x="3340101" y="4054476"/>
              <a:ext cx="355600" cy="303213"/>
            </a:xfrm>
            <a:custGeom>
              <a:avLst/>
              <a:gdLst>
                <a:gd name="T0" fmla="*/ 217 w 303"/>
                <a:gd name="T1" fmla="*/ 2 h 258"/>
                <a:gd name="T2" fmla="*/ 152 w 303"/>
                <a:gd name="T3" fmla="*/ 56 h 258"/>
                <a:gd name="T4" fmla="*/ 151 w 303"/>
                <a:gd name="T5" fmla="*/ 56 h 258"/>
                <a:gd name="T6" fmla="*/ 86 w 303"/>
                <a:gd name="T7" fmla="*/ 2 h 258"/>
                <a:gd name="T8" fmla="*/ 7 w 303"/>
                <a:gd name="T9" fmla="*/ 97 h 258"/>
                <a:gd name="T10" fmla="*/ 81 w 303"/>
                <a:gd name="T11" fmla="*/ 203 h 258"/>
                <a:gd name="T12" fmla="*/ 152 w 303"/>
                <a:gd name="T13" fmla="*/ 258 h 258"/>
                <a:gd name="T14" fmla="*/ 222 w 303"/>
                <a:gd name="T15" fmla="*/ 203 h 258"/>
                <a:gd name="T16" fmla="*/ 296 w 303"/>
                <a:gd name="T17" fmla="*/ 97 h 258"/>
                <a:gd name="T18" fmla="*/ 217 w 303"/>
                <a:gd name="T19" fmla="*/ 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258">
                  <a:moveTo>
                    <a:pt x="217" y="2"/>
                  </a:moveTo>
                  <a:cubicBezTo>
                    <a:pt x="163" y="4"/>
                    <a:pt x="153" y="38"/>
                    <a:pt x="152" y="56"/>
                  </a:cubicBezTo>
                  <a:cubicBezTo>
                    <a:pt x="152" y="56"/>
                    <a:pt x="151" y="56"/>
                    <a:pt x="151" y="56"/>
                  </a:cubicBezTo>
                  <a:cubicBezTo>
                    <a:pt x="151" y="37"/>
                    <a:pt x="140" y="4"/>
                    <a:pt x="86" y="2"/>
                  </a:cubicBezTo>
                  <a:cubicBezTo>
                    <a:pt x="14" y="0"/>
                    <a:pt x="0" y="66"/>
                    <a:pt x="7" y="97"/>
                  </a:cubicBezTo>
                  <a:cubicBezTo>
                    <a:pt x="14" y="129"/>
                    <a:pt x="57" y="181"/>
                    <a:pt x="81" y="203"/>
                  </a:cubicBezTo>
                  <a:cubicBezTo>
                    <a:pt x="106" y="226"/>
                    <a:pt x="152" y="258"/>
                    <a:pt x="152" y="258"/>
                  </a:cubicBezTo>
                  <a:cubicBezTo>
                    <a:pt x="152" y="258"/>
                    <a:pt x="197" y="226"/>
                    <a:pt x="222" y="203"/>
                  </a:cubicBezTo>
                  <a:cubicBezTo>
                    <a:pt x="246" y="181"/>
                    <a:pt x="289" y="129"/>
                    <a:pt x="296" y="97"/>
                  </a:cubicBezTo>
                  <a:cubicBezTo>
                    <a:pt x="303" y="66"/>
                    <a:pt x="289" y="0"/>
                    <a:pt x="217" y="2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5" name="Groupe 54"/>
          <p:cNvGrpSpPr/>
          <p:nvPr/>
        </p:nvGrpSpPr>
        <p:grpSpPr>
          <a:xfrm>
            <a:off x="7995568" y="4705456"/>
            <a:ext cx="384501" cy="253835"/>
            <a:chOff x="8569326" y="4805363"/>
            <a:chExt cx="569913" cy="376238"/>
          </a:xfrm>
        </p:grpSpPr>
        <p:sp>
          <p:nvSpPr>
            <p:cNvPr id="462" name="Freeform 254"/>
            <p:cNvSpPr>
              <a:spLocks/>
            </p:cNvSpPr>
            <p:nvPr/>
          </p:nvSpPr>
          <p:spPr bwMode="auto">
            <a:xfrm>
              <a:off x="8967788" y="4805363"/>
              <a:ext cx="117475" cy="158750"/>
            </a:xfrm>
            <a:custGeom>
              <a:avLst/>
              <a:gdLst>
                <a:gd name="T0" fmla="*/ 89 w 100"/>
                <a:gd name="T1" fmla="*/ 56 h 136"/>
                <a:gd name="T2" fmla="*/ 50 w 100"/>
                <a:gd name="T3" fmla="*/ 0 h 136"/>
                <a:gd name="T4" fmla="*/ 10 w 100"/>
                <a:gd name="T5" fmla="*/ 56 h 136"/>
                <a:gd name="T6" fmla="*/ 0 w 100"/>
                <a:gd name="T7" fmla="*/ 86 h 136"/>
                <a:gd name="T8" fmla="*/ 50 w 100"/>
                <a:gd name="T9" fmla="*/ 136 h 136"/>
                <a:gd name="T10" fmla="*/ 100 w 100"/>
                <a:gd name="T11" fmla="*/ 86 h 136"/>
                <a:gd name="T12" fmla="*/ 89 w 100"/>
                <a:gd name="T13" fmla="*/ 5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36">
                  <a:moveTo>
                    <a:pt x="89" y="56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3" y="65"/>
                    <a:pt x="0" y="76"/>
                    <a:pt x="0" y="86"/>
                  </a:cubicBezTo>
                  <a:cubicBezTo>
                    <a:pt x="0" y="114"/>
                    <a:pt x="22" y="136"/>
                    <a:pt x="50" y="136"/>
                  </a:cubicBezTo>
                  <a:cubicBezTo>
                    <a:pt x="77" y="136"/>
                    <a:pt x="100" y="114"/>
                    <a:pt x="100" y="86"/>
                  </a:cubicBezTo>
                  <a:cubicBezTo>
                    <a:pt x="100" y="76"/>
                    <a:pt x="96" y="65"/>
                    <a:pt x="89" y="5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3" name="Freeform 255"/>
            <p:cNvSpPr>
              <a:spLocks/>
            </p:cNvSpPr>
            <p:nvPr/>
          </p:nvSpPr>
          <p:spPr bwMode="auto">
            <a:xfrm>
              <a:off x="8569326" y="4945063"/>
              <a:ext cx="569913" cy="236538"/>
            </a:xfrm>
            <a:custGeom>
              <a:avLst/>
              <a:gdLst>
                <a:gd name="T0" fmla="*/ 121 w 486"/>
                <a:gd name="T1" fmla="*/ 157 h 202"/>
                <a:gd name="T2" fmla="*/ 284 w 486"/>
                <a:gd name="T3" fmla="*/ 200 h 202"/>
                <a:gd name="T4" fmla="*/ 469 w 486"/>
                <a:gd name="T5" fmla="*/ 136 h 202"/>
                <a:gd name="T6" fmla="*/ 477 w 486"/>
                <a:gd name="T7" fmla="*/ 106 h 202"/>
                <a:gd name="T8" fmla="*/ 448 w 486"/>
                <a:gd name="T9" fmla="*/ 85 h 202"/>
                <a:gd name="T10" fmla="*/ 293 w 486"/>
                <a:gd name="T11" fmla="*/ 138 h 202"/>
                <a:gd name="T12" fmla="*/ 205 w 486"/>
                <a:gd name="T13" fmla="*/ 106 h 202"/>
                <a:gd name="T14" fmla="*/ 197 w 486"/>
                <a:gd name="T15" fmla="*/ 82 h 202"/>
                <a:gd name="T16" fmla="*/ 223 w 486"/>
                <a:gd name="T17" fmla="*/ 69 h 202"/>
                <a:gd name="T18" fmla="*/ 310 w 486"/>
                <a:gd name="T19" fmla="*/ 95 h 202"/>
                <a:gd name="T20" fmla="*/ 331 w 486"/>
                <a:gd name="T21" fmla="*/ 76 h 202"/>
                <a:gd name="T22" fmla="*/ 321 w 486"/>
                <a:gd name="T23" fmla="*/ 48 h 202"/>
                <a:gd name="T24" fmla="*/ 166 w 486"/>
                <a:gd name="T25" fmla="*/ 0 h 202"/>
                <a:gd name="T26" fmla="*/ 69 w 486"/>
                <a:gd name="T27" fmla="*/ 33 h 202"/>
                <a:gd name="T28" fmla="*/ 66 w 486"/>
                <a:gd name="T29" fmla="*/ 34 h 202"/>
                <a:gd name="T30" fmla="*/ 57 w 486"/>
                <a:gd name="T31" fmla="*/ 34 h 202"/>
                <a:gd name="T32" fmla="*/ 55 w 486"/>
                <a:gd name="T33" fmla="*/ 30 h 202"/>
                <a:gd name="T34" fmla="*/ 35 w 486"/>
                <a:gd name="T35" fmla="*/ 20 h 202"/>
                <a:gd name="T36" fmla="*/ 13 w 486"/>
                <a:gd name="T37" fmla="*/ 27 h 202"/>
                <a:gd name="T38" fmla="*/ 3 w 486"/>
                <a:gd name="T39" fmla="*/ 48 h 202"/>
                <a:gd name="T40" fmla="*/ 51 w 486"/>
                <a:gd name="T41" fmla="*/ 188 h 202"/>
                <a:gd name="T42" fmla="*/ 72 w 486"/>
                <a:gd name="T43" fmla="*/ 199 h 202"/>
                <a:gd name="T44" fmla="*/ 93 w 486"/>
                <a:gd name="T45" fmla="*/ 191 h 202"/>
                <a:gd name="T46" fmla="*/ 104 w 486"/>
                <a:gd name="T47" fmla="*/ 170 h 202"/>
                <a:gd name="T48" fmla="*/ 101 w 486"/>
                <a:gd name="T49" fmla="*/ 164 h 202"/>
                <a:gd name="T50" fmla="*/ 110 w 486"/>
                <a:gd name="T51" fmla="*/ 161 h 202"/>
                <a:gd name="T52" fmla="*/ 121 w 486"/>
                <a:gd name="T53" fmla="*/ 15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6" h="202">
                  <a:moveTo>
                    <a:pt x="121" y="157"/>
                  </a:moveTo>
                  <a:cubicBezTo>
                    <a:pt x="284" y="200"/>
                    <a:pt x="284" y="200"/>
                    <a:pt x="284" y="200"/>
                  </a:cubicBezTo>
                  <a:cubicBezTo>
                    <a:pt x="469" y="136"/>
                    <a:pt x="469" y="136"/>
                    <a:pt x="469" y="136"/>
                  </a:cubicBezTo>
                  <a:cubicBezTo>
                    <a:pt x="469" y="136"/>
                    <a:pt x="486" y="131"/>
                    <a:pt x="477" y="106"/>
                  </a:cubicBezTo>
                  <a:cubicBezTo>
                    <a:pt x="468" y="81"/>
                    <a:pt x="448" y="85"/>
                    <a:pt x="448" y="85"/>
                  </a:cubicBezTo>
                  <a:cubicBezTo>
                    <a:pt x="293" y="138"/>
                    <a:pt x="293" y="138"/>
                    <a:pt x="293" y="138"/>
                  </a:cubicBezTo>
                  <a:cubicBezTo>
                    <a:pt x="205" y="106"/>
                    <a:pt x="205" y="106"/>
                    <a:pt x="205" y="106"/>
                  </a:cubicBezTo>
                  <a:cubicBezTo>
                    <a:pt x="205" y="106"/>
                    <a:pt x="194" y="92"/>
                    <a:pt x="197" y="82"/>
                  </a:cubicBezTo>
                  <a:cubicBezTo>
                    <a:pt x="199" y="71"/>
                    <a:pt x="223" y="69"/>
                    <a:pt x="223" y="69"/>
                  </a:cubicBezTo>
                  <a:cubicBezTo>
                    <a:pt x="310" y="95"/>
                    <a:pt x="310" y="95"/>
                    <a:pt x="310" y="95"/>
                  </a:cubicBezTo>
                  <a:cubicBezTo>
                    <a:pt x="310" y="95"/>
                    <a:pt x="326" y="90"/>
                    <a:pt x="331" y="76"/>
                  </a:cubicBezTo>
                  <a:cubicBezTo>
                    <a:pt x="335" y="62"/>
                    <a:pt x="321" y="48"/>
                    <a:pt x="321" y="48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22"/>
                    <a:pt x="43" y="17"/>
                    <a:pt x="35" y="2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" y="30"/>
                    <a:pt x="0" y="40"/>
                    <a:pt x="3" y="48"/>
                  </a:cubicBezTo>
                  <a:cubicBezTo>
                    <a:pt x="51" y="188"/>
                    <a:pt x="51" y="188"/>
                    <a:pt x="51" y="188"/>
                  </a:cubicBezTo>
                  <a:cubicBezTo>
                    <a:pt x="54" y="197"/>
                    <a:pt x="63" y="202"/>
                    <a:pt x="72" y="199"/>
                  </a:cubicBezTo>
                  <a:cubicBezTo>
                    <a:pt x="93" y="191"/>
                    <a:pt x="93" y="191"/>
                    <a:pt x="93" y="191"/>
                  </a:cubicBezTo>
                  <a:cubicBezTo>
                    <a:pt x="102" y="188"/>
                    <a:pt x="107" y="179"/>
                    <a:pt x="104" y="170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0" y="161"/>
                    <a:pt x="110" y="161"/>
                    <a:pt x="110" y="161"/>
                  </a:cubicBezTo>
                  <a:lnTo>
                    <a:pt x="121" y="157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6" name="Groupe 55"/>
          <p:cNvGrpSpPr/>
          <p:nvPr/>
        </p:nvGrpSpPr>
        <p:grpSpPr>
          <a:xfrm>
            <a:off x="6413655" y="3121401"/>
            <a:ext cx="384501" cy="250621"/>
            <a:chOff x="6224588" y="2457451"/>
            <a:chExt cx="569913" cy="371475"/>
          </a:xfrm>
        </p:grpSpPr>
        <p:sp>
          <p:nvSpPr>
            <p:cNvPr id="460" name="Freeform 256"/>
            <p:cNvSpPr>
              <a:spLocks/>
            </p:cNvSpPr>
            <p:nvPr/>
          </p:nvSpPr>
          <p:spPr bwMode="auto">
            <a:xfrm>
              <a:off x="6580188" y="2457451"/>
              <a:ext cx="207963" cy="177800"/>
            </a:xfrm>
            <a:custGeom>
              <a:avLst/>
              <a:gdLst>
                <a:gd name="T0" fmla="*/ 127 w 177"/>
                <a:gd name="T1" fmla="*/ 1 h 151"/>
                <a:gd name="T2" fmla="*/ 89 w 177"/>
                <a:gd name="T3" fmla="*/ 33 h 151"/>
                <a:gd name="T4" fmla="*/ 89 w 177"/>
                <a:gd name="T5" fmla="*/ 33 h 151"/>
                <a:gd name="T6" fmla="*/ 50 w 177"/>
                <a:gd name="T7" fmla="*/ 1 h 151"/>
                <a:gd name="T8" fmla="*/ 4 w 177"/>
                <a:gd name="T9" fmla="*/ 57 h 151"/>
                <a:gd name="T10" fmla="*/ 48 w 177"/>
                <a:gd name="T11" fmla="*/ 119 h 151"/>
                <a:gd name="T12" fmla="*/ 89 w 177"/>
                <a:gd name="T13" fmla="*/ 151 h 151"/>
                <a:gd name="T14" fmla="*/ 130 w 177"/>
                <a:gd name="T15" fmla="*/ 119 h 151"/>
                <a:gd name="T16" fmla="*/ 173 w 177"/>
                <a:gd name="T17" fmla="*/ 57 h 151"/>
                <a:gd name="T18" fmla="*/ 127 w 177"/>
                <a:gd name="T19" fmla="*/ 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51">
                  <a:moveTo>
                    <a:pt x="127" y="1"/>
                  </a:moveTo>
                  <a:cubicBezTo>
                    <a:pt x="96" y="2"/>
                    <a:pt x="90" y="22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8" y="22"/>
                    <a:pt x="82" y="2"/>
                    <a:pt x="50" y="1"/>
                  </a:cubicBezTo>
                  <a:cubicBezTo>
                    <a:pt x="8" y="0"/>
                    <a:pt x="0" y="38"/>
                    <a:pt x="4" y="57"/>
                  </a:cubicBezTo>
                  <a:cubicBezTo>
                    <a:pt x="8" y="75"/>
                    <a:pt x="33" y="106"/>
                    <a:pt x="48" y="119"/>
                  </a:cubicBezTo>
                  <a:cubicBezTo>
                    <a:pt x="62" y="132"/>
                    <a:pt x="89" y="151"/>
                    <a:pt x="89" y="151"/>
                  </a:cubicBezTo>
                  <a:cubicBezTo>
                    <a:pt x="89" y="151"/>
                    <a:pt x="115" y="132"/>
                    <a:pt x="130" y="119"/>
                  </a:cubicBezTo>
                  <a:cubicBezTo>
                    <a:pt x="144" y="106"/>
                    <a:pt x="169" y="75"/>
                    <a:pt x="173" y="57"/>
                  </a:cubicBezTo>
                  <a:cubicBezTo>
                    <a:pt x="177" y="38"/>
                    <a:pt x="169" y="0"/>
                    <a:pt x="127" y="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1" name="Freeform 257"/>
            <p:cNvSpPr>
              <a:spLocks/>
            </p:cNvSpPr>
            <p:nvPr/>
          </p:nvSpPr>
          <p:spPr bwMode="auto">
            <a:xfrm>
              <a:off x="6224588" y="2590801"/>
              <a:ext cx="569913" cy="238125"/>
            </a:xfrm>
            <a:custGeom>
              <a:avLst/>
              <a:gdLst>
                <a:gd name="T0" fmla="*/ 121 w 486"/>
                <a:gd name="T1" fmla="*/ 157 h 202"/>
                <a:gd name="T2" fmla="*/ 284 w 486"/>
                <a:gd name="T3" fmla="*/ 200 h 202"/>
                <a:gd name="T4" fmla="*/ 469 w 486"/>
                <a:gd name="T5" fmla="*/ 136 h 202"/>
                <a:gd name="T6" fmla="*/ 477 w 486"/>
                <a:gd name="T7" fmla="*/ 106 h 202"/>
                <a:gd name="T8" fmla="*/ 448 w 486"/>
                <a:gd name="T9" fmla="*/ 85 h 202"/>
                <a:gd name="T10" fmla="*/ 293 w 486"/>
                <a:gd name="T11" fmla="*/ 138 h 202"/>
                <a:gd name="T12" fmla="*/ 205 w 486"/>
                <a:gd name="T13" fmla="*/ 106 h 202"/>
                <a:gd name="T14" fmla="*/ 197 w 486"/>
                <a:gd name="T15" fmla="*/ 82 h 202"/>
                <a:gd name="T16" fmla="*/ 223 w 486"/>
                <a:gd name="T17" fmla="*/ 69 h 202"/>
                <a:gd name="T18" fmla="*/ 310 w 486"/>
                <a:gd name="T19" fmla="*/ 95 h 202"/>
                <a:gd name="T20" fmla="*/ 331 w 486"/>
                <a:gd name="T21" fmla="*/ 76 h 202"/>
                <a:gd name="T22" fmla="*/ 321 w 486"/>
                <a:gd name="T23" fmla="*/ 48 h 202"/>
                <a:gd name="T24" fmla="*/ 166 w 486"/>
                <a:gd name="T25" fmla="*/ 0 h 202"/>
                <a:gd name="T26" fmla="*/ 69 w 486"/>
                <a:gd name="T27" fmla="*/ 33 h 202"/>
                <a:gd name="T28" fmla="*/ 66 w 486"/>
                <a:gd name="T29" fmla="*/ 34 h 202"/>
                <a:gd name="T30" fmla="*/ 57 w 486"/>
                <a:gd name="T31" fmla="*/ 34 h 202"/>
                <a:gd name="T32" fmla="*/ 56 w 486"/>
                <a:gd name="T33" fmla="*/ 30 h 202"/>
                <a:gd name="T34" fmla="*/ 35 w 486"/>
                <a:gd name="T35" fmla="*/ 20 h 202"/>
                <a:gd name="T36" fmla="*/ 13 w 486"/>
                <a:gd name="T37" fmla="*/ 27 h 202"/>
                <a:gd name="T38" fmla="*/ 3 w 486"/>
                <a:gd name="T39" fmla="*/ 48 h 202"/>
                <a:gd name="T40" fmla="*/ 51 w 486"/>
                <a:gd name="T41" fmla="*/ 188 h 202"/>
                <a:gd name="T42" fmla="*/ 72 w 486"/>
                <a:gd name="T43" fmla="*/ 199 h 202"/>
                <a:gd name="T44" fmla="*/ 94 w 486"/>
                <a:gd name="T45" fmla="*/ 191 h 202"/>
                <a:gd name="T46" fmla="*/ 104 w 486"/>
                <a:gd name="T47" fmla="*/ 170 h 202"/>
                <a:gd name="T48" fmla="*/ 101 w 486"/>
                <a:gd name="T49" fmla="*/ 164 h 202"/>
                <a:gd name="T50" fmla="*/ 110 w 486"/>
                <a:gd name="T51" fmla="*/ 161 h 202"/>
                <a:gd name="T52" fmla="*/ 121 w 486"/>
                <a:gd name="T53" fmla="*/ 15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6" h="202">
                  <a:moveTo>
                    <a:pt x="121" y="157"/>
                  </a:moveTo>
                  <a:cubicBezTo>
                    <a:pt x="284" y="200"/>
                    <a:pt x="284" y="200"/>
                    <a:pt x="284" y="200"/>
                  </a:cubicBezTo>
                  <a:cubicBezTo>
                    <a:pt x="469" y="136"/>
                    <a:pt x="469" y="136"/>
                    <a:pt x="469" y="136"/>
                  </a:cubicBezTo>
                  <a:cubicBezTo>
                    <a:pt x="469" y="136"/>
                    <a:pt x="486" y="131"/>
                    <a:pt x="477" y="106"/>
                  </a:cubicBezTo>
                  <a:cubicBezTo>
                    <a:pt x="468" y="81"/>
                    <a:pt x="448" y="85"/>
                    <a:pt x="448" y="85"/>
                  </a:cubicBezTo>
                  <a:cubicBezTo>
                    <a:pt x="293" y="138"/>
                    <a:pt x="293" y="138"/>
                    <a:pt x="293" y="138"/>
                  </a:cubicBezTo>
                  <a:cubicBezTo>
                    <a:pt x="205" y="106"/>
                    <a:pt x="205" y="106"/>
                    <a:pt x="205" y="106"/>
                  </a:cubicBezTo>
                  <a:cubicBezTo>
                    <a:pt x="205" y="106"/>
                    <a:pt x="194" y="92"/>
                    <a:pt x="197" y="82"/>
                  </a:cubicBezTo>
                  <a:cubicBezTo>
                    <a:pt x="199" y="71"/>
                    <a:pt x="223" y="69"/>
                    <a:pt x="223" y="69"/>
                  </a:cubicBezTo>
                  <a:cubicBezTo>
                    <a:pt x="310" y="95"/>
                    <a:pt x="310" y="95"/>
                    <a:pt x="310" y="95"/>
                  </a:cubicBezTo>
                  <a:cubicBezTo>
                    <a:pt x="310" y="95"/>
                    <a:pt x="326" y="90"/>
                    <a:pt x="331" y="76"/>
                  </a:cubicBezTo>
                  <a:cubicBezTo>
                    <a:pt x="335" y="62"/>
                    <a:pt x="321" y="48"/>
                    <a:pt x="321" y="48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3" y="22"/>
                    <a:pt x="43" y="17"/>
                    <a:pt x="35" y="2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" y="30"/>
                    <a:pt x="0" y="40"/>
                    <a:pt x="3" y="48"/>
                  </a:cubicBezTo>
                  <a:cubicBezTo>
                    <a:pt x="51" y="188"/>
                    <a:pt x="51" y="188"/>
                    <a:pt x="51" y="188"/>
                  </a:cubicBezTo>
                  <a:cubicBezTo>
                    <a:pt x="54" y="197"/>
                    <a:pt x="64" y="202"/>
                    <a:pt x="72" y="199"/>
                  </a:cubicBezTo>
                  <a:cubicBezTo>
                    <a:pt x="94" y="191"/>
                    <a:pt x="94" y="191"/>
                    <a:pt x="94" y="191"/>
                  </a:cubicBezTo>
                  <a:cubicBezTo>
                    <a:pt x="102" y="188"/>
                    <a:pt x="107" y="179"/>
                    <a:pt x="104" y="170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0" y="161"/>
                    <a:pt x="110" y="161"/>
                    <a:pt x="110" y="161"/>
                  </a:cubicBezTo>
                  <a:lnTo>
                    <a:pt x="121" y="157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7" name="Groupe 56"/>
          <p:cNvGrpSpPr/>
          <p:nvPr/>
        </p:nvGrpSpPr>
        <p:grpSpPr>
          <a:xfrm>
            <a:off x="9122294" y="3062494"/>
            <a:ext cx="237769" cy="391997"/>
            <a:chOff x="10239376" y="2370138"/>
            <a:chExt cx="352425" cy="581025"/>
          </a:xfrm>
        </p:grpSpPr>
        <p:sp>
          <p:nvSpPr>
            <p:cNvPr id="450" name="Freeform 258"/>
            <p:cNvSpPr>
              <a:spLocks/>
            </p:cNvSpPr>
            <p:nvPr/>
          </p:nvSpPr>
          <p:spPr bwMode="auto">
            <a:xfrm>
              <a:off x="10239376" y="2370138"/>
              <a:ext cx="352425" cy="581025"/>
            </a:xfrm>
            <a:custGeom>
              <a:avLst/>
              <a:gdLst>
                <a:gd name="T0" fmla="*/ 252 w 300"/>
                <a:gd name="T1" fmla="*/ 494 h 494"/>
                <a:gd name="T2" fmla="*/ 48 w 300"/>
                <a:gd name="T3" fmla="*/ 494 h 494"/>
                <a:gd name="T4" fmla="*/ 0 w 300"/>
                <a:gd name="T5" fmla="*/ 446 h 494"/>
                <a:gd name="T6" fmla="*/ 0 w 300"/>
                <a:gd name="T7" fmla="*/ 48 h 494"/>
                <a:gd name="T8" fmla="*/ 48 w 300"/>
                <a:gd name="T9" fmla="*/ 0 h 494"/>
                <a:gd name="T10" fmla="*/ 252 w 300"/>
                <a:gd name="T11" fmla="*/ 0 h 494"/>
                <a:gd name="T12" fmla="*/ 300 w 300"/>
                <a:gd name="T13" fmla="*/ 48 h 494"/>
                <a:gd name="T14" fmla="*/ 300 w 300"/>
                <a:gd name="T15" fmla="*/ 446 h 494"/>
                <a:gd name="T16" fmla="*/ 252 w 300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494">
                  <a:moveTo>
                    <a:pt x="252" y="494"/>
                  </a:moveTo>
                  <a:cubicBezTo>
                    <a:pt x="48" y="494"/>
                    <a:pt x="48" y="494"/>
                    <a:pt x="48" y="494"/>
                  </a:cubicBezTo>
                  <a:cubicBezTo>
                    <a:pt x="22" y="494"/>
                    <a:pt x="0" y="472"/>
                    <a:pt x="0" y="44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79" y="0"/>
                    <a:pt x="300" y="21"/>
                    <a:pt x="300" y="48"/>
                  </a:cubicBezTo>
                  <a:cubicBezTo>
                    <a:pt x="300" y="446"/>
                    <a:pt x="300" y="446"/>
                    <a:pt x="300" y="446"/>
                  </a:cubicBezTo>
                  <a:cubicBezTo>
                    <a:pt x="300" y="472"/>
                    <a:pt x="279" y="494"/>
                    <a:pt x="252" y="494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1" name="Line 259"/>
            <p:cNvSpPr>
              <a:spLocks noChangeShapeType="1"/>
            </p:cNvSpPr>
            <p:nvPr/>
          </p:nvSpPr>
          <p:spPr bwMode="auto">
            <a:xfrm flipV="1">
              <a:off x="10415588" y="2433638"/>
              <a:ext cx="0" cy="4587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2" name="Oval 260"/>
            <p:cNvSpPr>
              <a:spLocks noChangeArrowheads="1"/>
            </p:cNvSpPr>
            <p:nvPr/>
          </p:nvSpPr>
          <p:spPr bwMode="auto">
            <a:xfrm>
              <a:off x="10291763" y="2443163"/>
              <a:ext cx="79375" cy="793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3" name="Oval 261"/>
            <p:cNvSpPr>
              <a:spLocks noChangeArrowheads="1"/>
            </p:cNvSpPr>
            <p:nvPr/>
          </p:nvSpPr>
          <p:spPr bwMode="auto">
            <a:xfrm>
              <a:off x="10460038" y="2443163"/>
              <a:ext cx="77788" cy="793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4" name="Oval 262"/>
            <p:cNvSpPr>
              <a:spLocks noChangeArrowheads="1"/>
            </p:cNvSpPr>
            <p:nvPr/>
          </p:nvSpPr>
          <p:spPr bwMode="auto">
            <a:xfrm>
              <a:off x="10291763" y="2563813"/>
              <a:ext cx="79375" cy="777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5" name="Oval 263"/>
            <p:cNvSpPr>
              <a:spLocks noChangeArrowheads="1"/>
            </p:cNvSpPr>
            <p:nvPr/>
          </p:nvSpPr>
          <p:spPr bwMode="auto">
            <a:xfrm>
              <a:off x="10460038" y="2563813"/>
              <a:ext cx="77788" cy="777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6" name="Oval 264"/>
            <p:cNvSpPr>
              <a:spLocks noChangeArrowheads="1"/>
            </p:cNvSpPr>
            <p:nvPr/>
          </p:nvSpPr>
          <p:spPr bwMode="auto">
            <a:xfrm>
              <a:off x="10291763" y="2682876"/>
              <a:ext cx="79375" cy="793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7" name="Oval 265"/>
            <p:cNvSpPr>
              <a:spLocks noChangeArrowheads="1"/>
            </p:cNvSpPr>
            <p:nvPr/>
          </p:nvSpPr>
          <p:spPr bwMode="auto">
            <a:xfrm>
              <a:off x="10460038" y="2682876"/>
              <a:ext cx="77788" cy="793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8" name="Oval 266"/>
            <p:cNvSpPr>
              <a:spLocks noChangeArrowheads="1"/>
            </p:cNvSpPr>
            <p:nvPr/>
          </p:nvSpPr>
          <p:spPr bwMode="auto">
            <a:xfrm>
              <a:off x="10291763" y="2803526"/>
              <a:ext cx="79375" cy="777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9" name="Oval 267"/>
            <p:cNvSpPr>
              <a:spLocks noChangeArrowheads="1"/>
            </p:cNvSpPr>
            <p:nvPr/>
          </p:nvSpPr>
          <p:spPr bwMode="auto">
            <a:xfrm>
              <a:off x="10460038" y="2803526"/>
              <a:ext cx="77788" cy="777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8" name="Groupe 57"/>
          <p:cNvGrpSpPr/>
          <p:nvPr/>
        </p:nvGrpSpPr>
        <p:grpSpPr>
          <a:xfrm>
            <a:off x="8010563" y="5162786"/>
            <a:ext cx="349156" cy="390927"/>
            <a:chOff x="8591551" y="5483226"/>
            <a:chExt cx="517525" cy="579438"/>
          </a:xfrm>
        </p:grpSpPr>
        <p:sp>
          <p:nvSpPr>
            <p:cNvPr id="432" name="Freeform 268"/>
            <p:cNvSpPr>
              <a:spLocks/>
            </p:cNvSpPr>
            <p:nvPr/>
          </p:nvSpPr>
          <p:spPr bwMode="auto">
            <a:xfrm>
              <a:off x="8640763" y="5549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3" name="Line 269"/>
            <p:cNvSpPr>
              <a:spLocks noChangeShapeType="1"/>
            </p:cNvSpPr>
            <p:nvPr/>
          </p:nvSpPr>
          <p:spPr bwMode="auto">
            <a:xfrm flipV="1">
              <a:off x="8716963" y="5549901"/>
              <a:ext cx="0" cy="635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4" name="Freeform 270"/>
            <p:cNvSpPr>
              <a:spLocks/>
            </p:cNvSpPr>
            <p:nvPr/>
          </p:nvSpPr>
          <p:spPr bwMode="auto">
            <a:xfrm>
              <a:off x="8905876" y="5549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5" name="Line 271"/>
            <p:cNvSpPr>
              <a:spLocks noChangeShapeType="1"/>
            </p:cNvSpPr>
            <p:nvPr/>
          </p:nvSpPr>
          <p:spPr bwMode="auto">
            <a:xfrm flipV="1">
              <a:off x="8982076" y="5549901"/>
              <a:ext cx="0" cy="635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6" name="Freeform 272"/>
            <p:cNvSpPr>
              <a:spLocks/>
            </p:cNvSpPr>
            <p:nvPr/>
          </p:nvSpPr>
          <p:spPr bwMode="auto">
            <a:xfrm>
              <a:off x="8640763" y="5676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7" name="Line 273"/>
            <p:cNvSpPr>
              <a:spLocks noChangeShapeType="1"/>
            </p:cNvSpPr>
            <p:nvPr/>
          </p:nvSpPr>
          <p:spPr bwMode="auto">
            <a:xfrm flipV="1">
              <a:off x="8716963" y="5676901"/>
              <a:ext cx="0" cy="635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8" name="Freeform 274"/>
            <p:cNvSpPr>
              <a:spLocks/>
            </p:cNvSpPr>
            <p:nvPr/>
          </p:nvSpPr>
          <p:spPr bwMode="auto">
            <a:xfrm>
              <a:off x="8905876" y="5676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9" name="Line 275"/>
            <p:cNvSpPr>
              <a:spLocks noChangeShapeType="1"/>
            </p:cNvSpPr>
            <p:nvPr/>
          </p:nvSpPr>
          <p:spPr bwMode="auto">
            <a:xfrm flipV="1">
              <a:off x="8982076" y="5676901"/>
              <a:ext cx="0" cy="635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0" name="Freeform 276"/>
            <p:cNvSpPr>
              <a:spLocks/>
            </p:cNvSpPr>
            <p:nvPr/>
          </p:nvSpPr>
          <p:spPr bwMode="auto">
            <a:xfrm>
              <a:off x="8640763" y="5803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1" name="Line 277"/>
            <p:cNvSpPr>
              <a:spLocks noChangeShapeType="1"/>
            </p:cNvSpPr>
            <p:nvPr/>
          </p:nvSpPr>
          <p:spPr bwMode="auto">
            <a:xfrm flipV="1">
              <a:off x="8716963" y="5803901"/>
              <a:ext cx="0" cy="635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2" name="Freeform 278"/>
            <p:cNvSpPr>
              <a:spLocks/>
            </p:cNvSpPr>
            <p:nvPr/>
          </p:nvSpPr>
          <p:spPr bwMode="auto">
            <a:xfrm>
              <a:off x="8905876" y="5803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3" name="Line 279"/>
            <p:cNvSpPr>
              <a:spLocks noChangeShapeType="1"/>
            </p:cNvSpPr>
            <p:nvPr/>
          </p:nvSpPr>
          <p:spPr bwMode="auto">
            <a:xfrm flipV="1">
              <a:off x="8982076" y="5803901"/>
              <a:ext cx="0" cy="635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4" name="Freeform 280"/>
            <p:cNvSpPr>
              <a:spLocks/>
            </p:cNvSpPr>
            <p:nvPr/>
          </p:nvSpPr>
          <p:spPr bwMode="auto">
            <a:xfrm>
              <a:off x="8640763" y="5930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5" name="Line 281"/>
            <p:cNvSpPr>
              <a:spLocks noChangeShapeType="1"/>
            </p:cNvSpPr>
            <p:nvPr/>
          </p:nvSpPr>
          <p:spPr bwMode="auto">
            <a:xfrm flipV="1">
              <a:off x="8716963" y="5930901"/>
              <a:ext cx="0" cy="6191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6" name="Freeform 282"/>
            <p:cNvSpPr>
              <a:spLocks/>
            </p:cNvSpPr>
            <p:nvPr/>
          </p:nvSpPr>
          <p:spPr bwMode="auto">
            <a:xfrm>
              <a:off x="8905876" y="5930901"/>
              <a:ext cx="152400" cy="65088"/>
            </a:xfrm>
            <a:custGeom>
              <a:avLst/>
              <a:gdLst>
                <a:gd name="T0" fmla="*/ 0 w 131"/>
                <a:gd name="T1" fmla="*/ 27 h 55"/>
                <a:gd name="T2" fmla="*/ 0 w 131"/>
                <a:gd name="T3" fmla="*/ 27 h 55"/>
                <a:gd name="T4" fmla="*/ 28 w 131"/>
                <a:gd name="T5" fmla="*/ 0 h 55"/>
                <a:gd name="T6" fmla="*/ 104 w 131"/>
                <a:gd name="T7" fmla="*/ 0 h 55"/>
                <a:gd name="T8" fmla="*/ 131 w 131"/>
                <a:gd name="T9" fmla="*/ 27 h 55"/>
                <a:gd name="T10" fmla="*/ 131 w 131"/>
                <a:gd name="T11" fmla="*/ 27 h 55"/>
                <a:gd name="T12" fmla="*/ 104 w 131"/>
                <a:gd name="T13" fmla="*/ 55 h 55"/>
                <a:gd name="T14" fmla="*/ 28 w 131"/>
                <a:gd name="T15" fmla="*/ 55 h 55"/>
                <a:gd name="T16" fmla="*/ 0 w 131"/>
                <a:gd name="T1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55"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9" y="0"/>
                    <a:pt x="131" y="12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42"/>
                    <a:pt x="119" y="55"/>
                    <a:pt x="104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13" y="55"/>
                    <a:pt x="0" y="42"/>
                    <a:pt x="0" y="2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7" name="Line 283"/>
            <p:cNvSpPr>
              <a:spLocks noChangeShapeType="1"/>
            </p:cNvSpPr>
            <p:nvPr/>
          </p:nvSpPr>
          <p:spPr bwMode="auto">
            <a:xfrm flipV="1">
              <a:off x="8982076" y="5930901"/>
              <a:ext cx="0" cy="6191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8" name="Freeform 284"/>
            <p:cNvSpPr>
              <a:spLocks/>
            </p:cNvSpPr>
            <p:nvPr/>
          </p:nvSpPr>
          <p:spPr bwMode="auto">
            <a:xfrm>
              <a:off x="8591551" y="5483226"/>
              <a:ext cx="517525" cy="579438"/>
            </a:xfrm>
            <a:custGeom>
              <a:avLst/>
              <a:gdLst>
                <a:gd name="T0" fmla="*/ 394 w 442"/>
                <a:gd name="T1" fmla="*/ 494 h 494"/>
                <a:gd name="T2" fmla="*/ 48 w 442"/>
                <a:gd name="T3" fmla="*/ 494 h 494"/>
                <a:gd name="T4" fmla="*/ 0 w 442"/>
                <a:gd name="T5" fmla="*/ 446 h 494"/>
                <a:gd name="T6" fmla="*/ 0 w 442"/>
                <a:gd name="T7" fmla="*/ 48 h 494"/>
                <a:gd name="T8" fmla="*/ 48 w 442"/>
                <a:gd name="T9" fmla="*/ 0 h 494"/>
                <a:gd name="T10" fmla="*/ 394 w 442"/>
                <a:gd name="T11" fmla="*/ 0 h 494"/>
                <a:gd name="T12" fmla="*/ 442 w 442"/>
                <a:gd name="T13" fmla="*/ 48 h 494"/>
                <a:gd name="T14" fmla="*/ 442 w 442"/>
                <a:gd name="T15" fmla="*/ 446 h 494"/>
                <a:gd name="T16" fmla="*/ 394 w 442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2" h="494">
                  <a:moveTo>
                    <a:pt x="394" y="494"/>
                  </a:moveTo>
                  <a:cubicBezTo>
                    <a:pt x="48" y="494"/>
                    <a:pt x="48" y="494"/>
                    <a:pt x="48" y="494"/>
                  </a:cubicBezTo>
                  <a:cubicBezTo>
                    <a:pt x="21" y="494"/>
                    <a:pt x="0" y="473"/>
                    <a:pt x="0" y="44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20" y="0"/>
                    <a:pt x="442" y="22"/>
                    <a:pt x="442" y="48"/>
                  </a:cubicBezTo>
                  <a:cubicBezTo>
                    <a:pt x="442" y="446"/>
                    <a:pt x="442" y="446"/>
                    <a:pt x="442" y="446"/>
                  </a:cubicBezTo>
                  <a:cubicBezTo>
                    <a:pt x="442" y="473"/>
                    <a:pt x="420" y="494"/>
                    <a:pt x="394" y="494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9" name="Line 285"/>
            <p:cNvSpPr>
              <a:spLocks noChangeShapeType="1"/>
            </p:cNvSpPr>
            <p:nvPr/>
          </p:nvSpPr>
          <p:spPr bwMode="auto">
            <a:xfrm flipV="1">
              <a:off x="8850313" y="5543551"/>
              <a:ext cx="0" cy="4587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59" name="Groupe 58"/>
          <p:cNvGrpSpPr/>
          <p:nvPr/>
        </p:nvGrpSpPr>
        <p:grpSpPr>
          <a:xfrm>
            <a:off x="7993427" y="3585157"/>
            <a:ext cx="373790" cy="372720"/>
            <a:chOff x="8566151" y="3144838"/>
            <a:chExt cx="554037" cy="552451"/>
          </a:xfrm>
        </p:grpSpPr>
        <p:sp>
          <p:nvSpPr>
            <p:cNvPr id="416" name="Freeform 286"/>
            <p:cNvSpPr>
              <a:spLocks/>
            </p:cNvSpPr>
            <p:nvPr/>
          </p:nvSpPr>
          <p:spPr bwMode="auto">
            <a:xfrm>
              <a:off x="8650288" y="3225801"/>
              <a:ext cx="469900" cy="471488"/>
            </a:xfrm>
            <a:custGeom>
              <a:avLst/>
              <a:gdLst>
                <a:gd name="T0" fmla="*/ 114 w 401"/>
                <a:gd name="T1" fmla="*/ 383 h 401"/>
                <a:gd name="T2" fmla="*/ 18 w 401"/>
                <a:gd name="T3" fmla="*/ 287 h 401"/>
                <a:gd name="T4" fmla="*/ 18 w 401"/>
                <a:gd name="T5" fmla="*/ 219 h 401"/>
                <a:gd name="T6" fmla="*/ 219 w 401"/>
                <a:gd name="T7" fmla="*/ 19 h 401"/>
                <a:gd name="T8" fmla="*/ 287 w 401"/>
                <a:gd name="T9" fmla="*/ 19 h 401"/>
                <a:gd name="T10" fmla="*/ 382 w 401"/>
                <a:gd name="T11" fmla="*/ 114 h 401"/>
                <a:gd name="T12" fmla="*/ 382 w 401"/>
                <a:gd name="T13" fmla="*/ 182 h 401"/>
                <a:gd name="T14" fmla="*/ 181 w 401"/>
                <a:gd name="T15" fmla="*/ 383 h 401"/>
                <a:gd name="T16" fmla="*/ 114 w 401"/>
                <a:gd name="T17" fmla="*/ 38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401">
                  <a:moveTo>
                    <a:pt x="114" y="383"/>
                  </a:moveTo>
                  <a:cubicBezTo>
                    <a:pt x="18" y="287"/>
                    <a:pt x="18" y="287"/>
                    <a:pt x="18" y="287"/>
                  </a:cubicBezTo>
                  <a:cubicBezTo>
                    <a:pt x="0" y="269"/>
                    <a:pt x="0" y="238"/>
                    <a:pt x="18" y="219"/>
                  </a:cubicBezTo>
                  <a:cubicBezTo>
                    <a:pt x="219" y="19"/>
                    <a:pt x="219" y="19"/>
                    <a:pt x="219" y="19"/>
                  </a:cubicBezTo>
                  <a:cubicBezTo>
                    <a:pt x="238" y="0"/>
                    <a:pt x="268" y="0"/>
                    <a:pt x="287" y="19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401" y="133"/>
                    <a:pt x="401" y="163"/>
                    <a:pt x="382" y="182"/>
                  </a:cubicBezTo>
                  <a:cubicBezTo>
                    <a:pt x="181" y="383"/>
                    <a:pt x="181" y="383"/>
                    <a:pt x="181" y="383"/>
                  </a:cubicBezTo>
                  <a:cubicBezTo>
                    <a:pt x="163" y="401"/>
                    <a:pt x="132" y="401"/>
                    <a:pt x="114" y="383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7" name="Line 287"/>
            <p:cNvSpPr>
              <a:spLocks noChangeShapeType="1"/>
            </p:cNvSpPr>
            <p:nvPr/>
          </p:nvSpPr>
          <p:spPr bwMode="auto">
            <a:xfrm flipV="1">
              <a:off x="8758238" y="3336926"/>
              <a:ext cx="250825" cy="2508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8" name="Freeform 288"/>
            <p:cNvSpPr>
              <a:spLocks/>
            </p:cNvSpPr>
            <p:nvPr/>
          </p:nvSpPr>
          <p:spPr bwMode="auto">
            <a:xfrm>
              <a:off x="8902701" y="3286126"/>
              <a:ext cx="66675" cy="66675"/>
            </a:xfrm>
            <a:custGeom>
              <a:avLst/>
              <a:gdLst>
                <a:gd name="T0" fmla="*/ 46 w 56"/>
                <a:gd name="T1" fmla="*/ 47 h 57"/>
                <a:gd name="T2" fmla="*/ 10 w 56"/>
                <a:gd name="T3" fmla="*/ 47 h 57"/>
                <a:gd name="T4" fmla="*/ 10 w 56"/>
                <a:gd name="T5" fmla="*/ 10 h 57"/>
                <a:gd name="T6" fmla="*/ 46 w 56"/>
                <a:gd name="T7" fmla="*/ 10 h 57"/>
                <a:gd name="T8" fmla="*/ 46 w 56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46" y="47"/>
                  </a:moveTo>
                  <a:cubicBezTo>
                    <a:pt x="36" y="57"/>
                    <a:pt x="20" y="57"/>
                    <a:pt x="10" y="47"/>
                  </a:cubicBezTo>
                  <a:cubicBezTo>
                    <a:pt x="0" y="37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6" y="20"/>
                    <a:pt x="56" y="37"/>
                    <a:pt x="46" y="4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9" name="Freeform 289"/>
            <p:cNvSpPr>
              <a:spLocks/>
            </p:cNvSpPr>
            <p:nvPr/>
          </p:nvSpPr>
          <p:spPr bwMode="auto">
            <a:xfrm>
              <a:off x="8993188" y="3378201"/>
              <a:ext cx="66675" cy="65088"/>
            </a:xfrm>
            <a:custGeom>
              <a:avLst/>
              <a:gdLst>
                <a:gd name="T0" fmla="*/ 46 w 57"/>
                <a:gd name="T1" fmla="*/ 46 h 56"/>
                <a:gd name="T2" fmla="*/ 10 w 57"/>
                <a:gd name="T3" fmla="*/ 46 h 56"/>
                <a:gd name="T4" fmla="*/ 10 w 57"/>
                <a:gd name="T5" fmla="*/ 10 h 56"/>
                <a:gd name="T6" fmla="*/ 46 w 57"/>
                <a:gd name="T7" fmla="*/ 10 h 56"/>
                <a:gd name="T8" fmla="*/ 46 w 57"/>
                <a:gd name="T9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46" y="46"/>
                  </a:moveTo>
                  <a:cubicBezTo>
                    <a:pt x="36" y="56"/>
                    <a:pt x="20" y="56"/>
                    <a:pt x="10" y="46"/>
                  </a:cubicBezTo>
                  <a:cubicBezTo>
                    <a:pt x="0" y="36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7" y="20"/>
                    <a:pt x="57" y="36"/>
                    <a:pt x="46" y="4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0" name="Freeform 290"/>
            <p:cNvSpPr>
              <a:spLocks/>
            </p:cNvSpPr>
            <p:nvPr/>
          </p:nvSpPr>
          <p:spPr bwMode="auto">
            <a:xfrm>
              <a:off x="8837613" y="3351213"/>
              <a:ext cx="65088" cy="66675"/>
            </a:xfrm>
            <a:custGeom>
              <a:avLst/>
              <a:gdLst>
                <a:gd name="T0" fmla="*/ 46 w 56"/>
                <a:gd name="T1" fmla="*/ 46 h 56"/>
                <a:gd name="T2" fmla="*/ 10 w 56"/>
                <a:gd name="T3" fmla="*/ 46 h 56"/>
                <a:gd name="T4" fmla="*/ 10 w 56"/>
                <a:gd name="T5" fmla="*/ 10 h 56"/>
                <a:gd name="T6" fmla="*/ 46 w 56"/>
                <a:gd name="T7" fmla="*/ 10 h 56"/>
                <a:gd name="T8" fmla="*/ 46 w 56"/>
                <a:gd name="T9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6" y="46"/>
                  </a:moveTo>
                  <a:cubicBezTo>
                    <a:pt x="36" y="56"/>
                    <a:pt x="20" y="56"/>
                    <a:pt x="10" y="46"/>
                  </a:cubicBezTo>
                  <a:cubicBezTo>
                    <a:pt x="0" y="36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6" y="20"/>
                    <a:pt x="56" y="36"/>
                    <a:pt x="46" y="4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1" name="Freeform 291"/>
            <p:cNvSpPr>
              <a:spLocks/>
            </p:cNvSpPr>
            <p:nvPr/>
          </p:nvSpPr>
          <p:spPr bwMode="auto">
            <a:xfrm>
              <a:off x="8928101" y="3441701"/>
              <a:ext cx="66675" cy="66675"/>
            </a:xfrm>
            <a:custGeom>
              <a:avLst/>
              <a:gdLst>
                <a:gd name="T0" fmla="*/ 46 w 56"/>
                <a:gd name="T1" fmla="*/ 47 h 57"/>
                <a:gd name="T2" fmla="*/ 10 w 56"/>
                <a:gd name="T3" fmla="*/ 47 h 57"/>
                <a:gd name="T4" fmla="*/ 10 w 56"/>
                <a:gd name="T5" fmla="*/ 10 h 57"/>
                <a:gd name="T6" fmla="*/ 46 w 56"/>
                <a:gd name="T7" fmla="*/ 10 h 57"/>
                <a:gd name="T8" fmla="*/ 46 w 56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46" y="47"/>
                  </a:moveTo>
                  <a:cubicBezTo>
                    <a:pt x="36" y="57"/>
                    <a:pt x="20" y="57"/>
                    <a:pt x="10" y="47"/>
                  </a:cubicBezTo>
                  <a:cubicBezTo>
                    <a:pt x="0" y="37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6" y="20"/>
                    <a:pt x="56" y="37"/>
                    <a:pt x="46" y="4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2" name="Freeform 292"/>
            <p:cNvSpPr>
              <a:spLocks/>
            </p:cNvSpPr>
            <p:nvPr/>
          </p:nvSpPr>
          <p:spPr bwMode="auto">
            <a:xfrm>
              <a:off x="8770938" y="3416301"/>
              <a:ext cx="68263" cy="66675"/>
            </a:xfrm>
            <a:custGeom>
              <a:avLst/>
              <a:gdLst>
                <a:gd name="T0" fmla="*/ 47 w 57"/>
                <a:gd name="T1" fmla="*/ 47 h 57"/>
                <a:gd name="T2" fmla="*/ 11 w 57"/>
                <a:gd name="T3" fmla="*/ 47 h 57"/>
                <a:gd name="T4" fmla="*/ 11 w 57"/>
                <a:gd name="T5" fmla="*/ 10 h 57"/>
                <a:gd name="T6" fmla="*/ 47 w 57"/>
                <a:gd name="T7" fmla="*/ 10 h 57"/>
                <a:gd name="T8" fmla="*/ 47 w 57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7" y="47"/>
                  </a:moveTo>
                  <a:cubicBezTo>
                    <a:pt x="37" y="57"/>
                    <a:pt x="21" y="57"/>
                    <a:pt x="11" y="47"/>
                  </a:cubicBezTo>
                  <a:cubicBezTo>
                    <a:pt x="0" y="37"/>
                    <a:pt x="0" y="20"/>
                    <a:pt x="11" y="10"/>
                  </a:cubicBezTo>
                  <a:cubicBezTo>
                    <a:pt x="21" y="0"/>
                    <a:pt x="37" y="0"/>
                    <a:pt x="47" y="10"/>
                  </a:cubicBezTo>
                  <a:cubicBezTo>
                    <a:pt x="57" y="20"/>
                    <a:pt x="57" y="37"/>
                    <a:pt x="47" y="4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3" name="Freeform 293"/>
            <p:cNvSpPr>
              <a:spLocks/>
            </p:cNvSpPr>
            <p:nvPr/>
          </p:nvSpPr>
          <p:spPr bwMode="auto">
            <a:xfrm>
              <a:off x="8863013" y="3508376"/>
              <a:ext cx="65088" cy="65088"/>
            </a:xfrm>
            <a:custGeom>
              <a:avLst/>
              <a:gdLst>
                <a:gd name="T0" fmla="*/ 46 w 56"/>
                <a:gd name="T1" fmla="*/ 46 h 56"/>
                <a:gd name="T2" fmla="*/ 10 w 56"/>
                <a:gd name="T3" fmla="*/ 46 h 56"/>
                <a:gd name="T4" fmla="*/ 10 w 56"/>
                <a:gd name="T5" fmla="*/ 10 h 56"/>
                <a:gd name="T6" fmla="*/ 46 w 56"/>
                <a:gd name="T7" fmla="*/ 10 h 56"/>
                <a:gd name="T8" fmla="*/ 46 w 56"/>
                <a:gd name="T9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6" y="46"/>
                  </a:moveTo>
                  <a:cubicBezTo>
                    <a:pt x="36" y="56"/>
                    <a:pt x="20" y="56"/>
                    <a:pt x="10" y="46"/>
                  </a:cubicBezTo>
                  <a:cubicBezTo>
                    <a:pt x="0" y="36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6" y="20"/>
                    <a:pt x="56" y="36"/>
                    <a:pt x="46" y="4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4" name="Freeform 294"/>
            <p:cNvSpPr>
              <a:spLocks/>
            </p:cNvSpPr>
            <p:nvPr/>
          </p:nvSpPr>
          <p:spPr bwMode="auto">
            <a:xfrm>
              <a:off x="8707438" y="3481388"/>
              <a:ext cx="65088" cy="66675"/>
            </a:xfrm>
            <a:custGeom>
              <a:avLst/>
              <a:gdLst>
                <a:gd name="T0" fmla="*/ 46 w 56"/>
                <a:gd name="T1" fmla="*/ 46 h 56"/>
                <a:gd name="T2" fmla="*/ 10 w 56"/>
                <a:gd name="T3" fmla="*/ 46 h 56"/>
                <a:gd name="T4" fmla="*/ 10 w 56"/>
                <a:gd name="T5" fmla="*/ 10 h 56"/>
                <a:gd name="T6" fmla="*/ 46 w 56"/>
                <a:gd name="T7" fmla="*/ 10 h 56"/>
                <a:gd name="T8" fmla="*/ 46 w 56"/>
                <a:gd name="T9" fmla="*/ 4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6" y="46"/>
                  </a:moveTo>
                  <a:cubicBezTo>
                    <a:pt x="36" y="56"/>
                    <a:pt x="20" y="56"/>
                    <a:pt x="10" y="46"/>
                  </a:cubicBezTo>
                  <a:cubicBezTo>
                    <a:pt x="0" y="36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6" y="20"/>
                    <a:pt x="56" y="36"/>
                    <a:pt x="46" y="4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5" name="Freeform 295"/>
            <p:cNvSpPr>
              <a:spLocks/>
            </p:cNvSpPr>
            <p:nvPr/>
          </p:nvSpPr>
          <p:spPr bwMode="auto">
            <a:xfrm>
              <a:off x="8797926" y="3571876"/>
              <a:ext cx="66675" cy="68263"/>
            </a:xfrm>
            <a:custGeom>
              <a:avLst/>
              <a:gdLst>
                <a:gd name="T0" fmla="*/ 46 w 56"/>
                <a:gd name="T1" fmla="*/ 47 h 57"/>
                <a:gd name="T2" fmla="*/ 10 w 56"/>
                <a:gd name="T3" fmla="*/ 47 h 57"/>
                <a:gd name="T4" fmla="*/ 10 w 56"/>
                <a:gd name="T5" fmla="*/ 10 h 57"/>
                <a:gd name="T6" fmla="*/ 46 w 56"/>
                <a:gd name="T7" fmla="*/ 10 h 57"/>
                <a:gd name="T8" fmla="*/ 46 w 56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46" y="47"/>
                  </a:moveTo>
                  <a:cubicBezTo>
                    <a:pt x="36" y="57"/>
                    <a:pt x="20" y="57"/>
                    <a:pt x="10" y="47"/>
                  </a:cubicBezTo>
                  <a:cubicBezTo>
                    <a:pt x="0" y="37"/>
                    <a:pt x="0" y="2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cubicBezTo>
                    <a:pt x="56" y="20"/>
                    <a:pt x="56" y="37"/>
                    <a:pt x="46" y="4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6" name="Freeform 296"/>
            <p:cNvSpPr>
              <a:spLocks/>
            </p:cNvSpPr>
            <p:nvPr/>
          </p:nvSpPr>
          <p:spPr bwMode="auto">
            <a:xfrm>
              <a:off x="8566151" y="3144838"/>
              <a:ext cx="307975" cy="336550"/>
            </a:xfrm>
            <a:custGeom>
              <a:avLst/>
              <a:gdLst>
                <a:gd name="T0" fmla="*/ 90 w 262"/>
                <a:gd name="T1" fmla="*/ 286 h 286"/>
                <a:gd name="T2" fmla="*/ 4 w 262"/>
                <a:gd name="T3" fmla="*/ 114 h 286"/>
                <a:gd name="T4" fmla="*/ 11 w 262"/>
                <a:gd name="T5" fmla="*/ 92 h 286"/>
                <a:gd name="T6" fmla="*/ 189 w 262"/>
                <a:gd name="T7" fmla="*/ 4 h 286"/>
                <a:gd name="T8" fmla="*/ 211 w 262"/>
                <a:gd name="T9" fmla="*/ 11 h 286"/>
                <a:gd name="T10" fmla="*/ 262 w 262"/>
                <a:gd name="T11" fmla="*/ 1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286">
                  <a:moveTo>
                    <a:pt x="90" y="286"/>
                  </a:moveTo>
                  <a:cubicBezTo>
                    <a:pt x="4" y="114"/>
                    <a:pt x="4" y="114"/>
                    <a:pt x="4" y="114"/>
                  </a:cubicBezTo>
                  <a:cubicBezTo>
                    <a:pt x="0" y="106"/>
                    <a:pt x="3" y="96"/>
                    <a:pt x="11" y="92"/>
                  </a:cubicBezTo>
                  <a:cubicBezTo>
                    <a:pt x="189" y="4"/>
                    <a:pt x="189" y="4"/>
                    <a:pt x="189" y="4"/>
                  </a:cubicBezTo>
                  <a:cubicBezTo>
                    <a:pt x="197" y="0"/>
                    <a:pt x="207" y="3"/>
                    <a:pt x="211" y="11"/>
                  </a:cubicBezTo>
                  <a:cubicBezTo>
                    <a:pt x="262" y="114"/>
                    <a:pt x="262" y="114"/>
                    <a:pt x="262" y="114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7" name="Line 297"/>
            <p:cNvSpPr>
              <a:spLocks noChangeShapeType="1"/>
            </p:cNvSpPr>
            <p:nvPr/>
          </p:nvSpPr>
          <p:spPr bwMode="auto">
            <a:xfrm>
              <a:off x="8704263" y="3241676"/>
              <a:ext cx="68263" cy="1381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8" name="Freeform 298"/>
            <p:cNvSpPr>
              <a:spLocks/>
            </p:cNvSpPr>
            <p:nvPr/>
          </p:nvSpPr>
          <p:spPr bwMode="auto">
            <a:xfrm>
              <a:off x="8785226" y="3295651"/>
              <a:ext cx="57150" cy="57150"/>
            </a:xfrm>
            <a:custGeom>
              <a:avLst/>
              <a:gdLst>
                <a:gd name="T0" fmla="*/ 13 w 50"/>
                <a:gd name="T1" fmla="*/ 48 h 48"/>
                <a:gd name="T2" fmla="*/ 7 w 50"/>
                <a:gd name="T3" fmla="*/ 40 h 48"/>
                <a:gd name="T4" fmla="*/ 18 w 50"/>
                <a:gd name="T5" fmla="*/ 5 h 48"/>
                <a:gd name="T6" fmla="*/ 50 w 50"/>
                <a:gd name="T7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13" y="48"/>
                  </a:moveTo>
                  <a:cubicBezTo>
                    <a:pt x="11" y="46"/>
                    <a:pt x="8" y="43"/>
                    <a:pt x="7" y="40"/>
                  </a:cubicBezTo>
                  <a:cubicBezTo>
                    <a:pt x="0" y="27"/>
                    <a:pt x="5" y="12"/>
                    <a:pt x="18" y="5"/>
                  </a:cubicBezTo>
                  <a:cubicBezTo>
                    <a:pt x="29" y="0"/>
                    <a:pt x="43" y="3"/>
                    <a:pt x="50" y="13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9" name="Freeform 299"/>
            <p:cNvSpPr>
              <a:spLocks/>
            </p:cNvSpPr>
            <p:nvPr/>
          </p:nvSpPr>
          <p:spPr bwMode="auto">
            <a:xfrm>
              <a:off x="8669338" y="3352801"/>
              <a:ext cx="69850" cy="69850"/>
            </a:xfrm>
            <a:custGeom>
              <a:avLst/>
              <a:gdLst>
                <a:gd name="T0" fmla="*/ 6 w 59"/>
                <a:gd name="T1" fmla="*/ 41 h 59"/>
                <a:gd name="T2" fmla="*/ 18 w 59"/>
                <a:gd name="T3" fmla="*/ 6 h 59"/>
                <a:gd name="T4" fmla="*/ 52 w 59"/>
                <a:gd name="T5" fmla="*/ 18 h 59"/>
                <a:gd name="T6" fmla="*/ 41 w 59"/>
                <a:gd name="T7" fmla="*/ 52 h 59"/>
                <a:gd name="T8" fmla="*/ 6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6" y="41"/>
                  </a:moveTo>
                  <a:cubicBezTo>
                    <a:pt x="0" y="28"/>
                    <a:pt x="5" y="12"/>
                    <a:pt x="18" y="6"/>
                  </a:cubicBezTo>
                  <a:cubicBezTo>
                    <a:pt x="31" y="0"/>
                    <a:pt x="46" y="5"/>
                    <a:pt x="52" y="18"/>
                  </a:cubicBezTo>
                  <a:cubicBezTo>
                    <a:pt x="59" y="30"/>
                    <a:pt x="54" y="46"/>
                    <a:pt x="41" y="52"/>
                  </a:cubicBezTo>
                  <a:cubicBezTo>
                    <a:pt x="28" y="59"/>
                    <a:pt x="13" y="53"/>
                    <a:pt x="6" y="4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0" name="Freeform 300"/>
            <p:cNvSpPr>
              <a:spLocks/>
            </p:cNvSpPr>
            <p:nvPr/>
          </p:nvSpPr>
          <p:spPr bwMode="auto">
            <a:xfrm>
              <a:off x="8743951" y="3213101"/>
              <a:ext cx="68263" cy="68263"/>
            </a:xfrm>
            <a:custGeom>
              <a:avLst/>
              <a:gdLst>
                <a:gd name="T0" fmla="*/ 7 w 59"/>
                <a:gd name="T1" fmla="*/ 41 h 58"/>
                <a:gd name="T2" fmla="*/ 18 w 59"/>
                <a:gd name="T3" fmla="*/ 6 h 58"/>
                <a:gd name="T4" fmla="*/ 53 w 59"/>
                <a:gd name="T5" fmla="*/ 18 h 58"/>
                <a:gd name="T6" fmla="*/ 41 w 59"/>
                <a:gd name="T7" fmla="*/ 52 h 58"/>
                <a:gd name="T8" fmla="*/ 7 w 59"/>
                <a:gd name="T9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7" y="41"/>
                  </a:moveTo>
                  <a:cubicBezTo>
                    <a:pt x="0" y="28"/>
                    <a:pt x="6" y="12"/>
                    <a:pt x="18" y="6"/>
                  </a:cubicBezTo>
                  <a:cubicBezTo>
                    <a:pt x="31" y="0"/>
                    <a:pt x="46" y="5"/>
                    <a:pt x="53" y="18"/>
                  </a:cubicBezTo>
                  <a:cubicBezTo>
                    <a:pt x="59" y="30"/>
                    <a:pt x="54" y="46"/>
                    <a:pt x="41" y="52"/>
                  </a:cubicBezTo>
                  <a:cubicBezTo>
                    <a:pt x="28" y="58"/>
                    <a:pt x="13" y="53"/>
                    <a:pt x="7" y="4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1" name="Freeform 301"/>
            <p:cNvSpPr>
              <a:spLocks/>
            </p:cNvSpPr>
            <p:nvPr/>
          </p:nvSpPr>
          <p:spPr bwMode="auto">
            <a:xfrm>
              <a:off x="8628063" y="3268663"/>
              <a:ext cx="69850" cy="69850"/>
            </a:xfrm>
            <a:custGeom>
              <a:avLst/>
              <a:gdLst>
                <a:gd name="T0" fmla="*/ 6 w 59"/>
                <a:gd name="T1" fmla="*/ 41 h 59"/>
                <a:gd name="T2" fmla="*/ 18 w 59"/>
                <a:gd name="T3" fmla="*/ 7 h 59"/>
                <a:gd name="T4" fmla="*/ 53 w 59"/>
                <a:gd name="T5" fmla="*/ 18 h 59"/>
                <a:gd name="T6" fmla="*/ 41 w 59"/>
                <a:gd name="T7" fmla="*/ 53 h 59"/>
                <a:gd name="T8" fmla="*/ 6 w 59"/>
                <a:gd name="T9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6" y="41"/>
                  </a:moveTo>
                  <a:cubicBezTo>
                    <a:pt x="0" y="29"/>
                    <a:pt x="5" y="13"/>
                    <a:pt x="18" y="7"/>
                  </a:cubicBezTo>
                  <a:cubicBezTo>
                    <a:pt x="31" y="0"/>
                    <a:pt x="46" y="6"/>
                    <a:pt x="53" y="18"/>
                  </a:cubicBezTo>
                  <a:cubicBezTo>
                    <a:pt x="59" y="31"/>
                    <a:pt x="54" y="47"/>
                    <a:pt x="41" y="53"/>
                  </a:cubicBezTo>
                  <a:cubicBezTo>
                    <a:pt x="28" y="59"/>
                    <a:pt x="13" y="54"/>
                    <a:pt x="6" y="4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60" name="Freeform 302"/>
          <p:cNvSpPr>
            <a:spLocks/>
          </p:cNvSpPr>
          <p:nvPr/>
        </p:nvSpPr>
        <p:spPr bwMode="auto">
          <a:xfrm>
            <a:off x="5952041" y="4671183"/>
            <a:ext cx="251693" cy="330949"/>
          </a:xfrm>
          <a:custGeom>
            <a:avLst/>
            <a:gdLst>
              <a:gd name="T0" fmla="*/ 256 w 319"/>
              <a:gd name="T1" fmla="*/ 1 h 418"/>
              <a:gd name="T2" fmla="*/ 159 w 319"/>
              <a:gd name="T3" fmla="*/ 18 h 418"/>
              <a:gd name="T4" fmla="*/ 63 w 319"/>
              <a:gd name="T5" fmla="*/ 1 h 418"/>
              <a:gd name="T6" fmla="*/ 13 w 319"/>
              <a:gd name="T7" fmla="*/ 86 h 418"/>
              <a:gd name="T8" fmla="*/ 43 w 319"/>
              <a:gd name="T9" fmla="*/ 259 h 418"/>
              <a:gd name="T10" fmla="*/ 74 w 319"/>
              <a:gd name="T11" fmla="*/ 415 h 418"/>
              <a:gd name="T12" fmla="*/ 114 w 319"/>
              <a:gd name="T13" fmla="*/ 309 h 418"/>
              <a:gd name="T14" fmla="*/ 147 w 319"/>
              <a:gd name="T15" fmla="*/ 244 h 418"/>
              <a:gd name="T16" fmla="*/ 159 w 319"/>
              <a:gd name="T17" fmla="*/ 240 h 418"/>
              <a:gd name="T18" fmla="*/ 172 w 319"/>
              <a:gd name="T19" fmla="*/ 244 h 418"/>
              <a:gd name="T20" fmla="*/ 205 w 319"/>
              <a:gd name="T21" fmla="*/ 309 h 418"/>
              <a:gd name="T22" fmla="*/ 245 w 319"/>
              <a:gd name="T23" fmla="*/ 415 h 418"/>
              <a:gd name="T24" fmla="*/ 276 w 319"/>
              <a:gd name="T25" fmla="*/ 259 h 418"/>
              <a:gd name="T26" fmla="*/ 306 w 319"/>
              <a:gd name="T27" fmla="*/ 86 h 418"/>
              <a:gd name="T28" fmla="*/ 256 w 319"/>
              <a:gd name="T29" fmla="*/ 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9" h="418">
                <a:moveTo>
                  <a:pt x="256" y="1"/>
                </a:moveTo>
                <a:cubicBezTo>
                  <a:pt x="227" y="0"/>
                  <a:pt x="180" y="15"/>
                  <a:pt x="159" y="18"/>
                </a:cubicBezTo>
                <a:cubicBezTo>
                  <a:pt x="139" y="15"/>
                  <a:pt x="92" y="0"/>
                  <a:pt x="63" y="1"/>
                </a:cubicBezTo>
                <a:cubicBezTo>
                  <a:pt x="33" y="3"/>
                  <a:pt x="0" y="33"/>
                  <a:pt x="13" y="86"/>
                </a:cubicBezTo>
                <a:cubicBezTo>
                  <a:pt x="27" y="139"/>
                  <a:pt x="43" y="222"/>
                  <a:pt x="43" y="259"/>
                </a:cubicBezTo>
                <a:cubicBezTo>
                  <a:pt x="43" y="297"/>
                  <a:pt x="34" y="412"/>
                  <a:pt x="74" y="415"/>
                </a:cubicBezTo>
                <a:cubicBezTo>
                  <a:pt x="113" y="418"/>
                  <a:pt x="114" y="324"/>
                  <a:pt x="114" y="309"/>
                </a:cubicBezTo>
                <a:cubicBezTo>
                  <a:pt x="114" y="294"/>
                  <a:pt x="134" y="253"/>
                  <a:pt x="147" y="244"/>
                </a:cubicBezTo>
                <a:cubicBezTo>
                  <a:pt x="152" y="242"/>
                  <a:pt x="156" y="240"/>
                  <a:pt x="159" y="240"/>
                </a:cubicBezTo>
                <a:cubicBezTo>
                  <a:pt x="163" y="240"/>
                  <a:pt x="167" y="242"/>
                  <a:pt x="172" y="244"/>
                </a:cubicBezTo>
                <a:cubicBezTo>
                  <a:pt x="185" y="253"/>
                  <a:pt x="205" y="294"/>
                  <a:pt x="205" y="309"/>
                </a:cubicBezTo>
                <a:cubicBezTo>
                  <a:pt x="205" y="324"/>
                  <a:pt x="206" y="418"/>
                  <a:pt x="245" y="415"/>
                </a:cubicBezTo>
                <a:cubicBezTo>
                  <a:pt x="285" y="412"/>
                  <a:pt x="276" y="297"/>
                  <a:pt x="276" y="259"/>
                </a:cubicBezTo>
                <a:cubicBezTo>
                  <a:pt x="276" y="222"/>
                  <a:pt x="292" y="139"/>
                  <a:pt x="306" y="86"/>
                </a:cubicBezTo>
                <a:cubicBezTo>
                  <a:pt x="319" y="33"/>
                  <a:pt x="286" y="3"/>
                  <a:pt x="256" y="1"/>
                </a:cubicBezTo>
                <a:close/>
              </a:path>
            </a:pathLst>
          </a:custGeom>
          <a:noFill/>
          <a:ln w="14288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61" name="Groupe 60"/>
          <p:cNvGrpSpPr/>
          <p:nvPr/>
        </p:nvGrpSpPr>
        <p:grpSpPr>
          <a:xfrm>
            <a:off x="6992012" y="1498788"/>
            <a:ext cx="278468" cy="342730"/>
            <a:chOff x="7081838" y="52388"/>
            <a:chExt cx="412751" cy="508000"/>
          </a:xfrm>
        </p:grpSpPr>
        <p:sp>
          <p:nvSpPr>
            <p:cNvPr id="405" name="Freeform 303"/>
            <p:cNvSpPr>
              <a:spLocks/>
            </p:cNvSpPr>
            <p:nvPr/>
          </p:nvSpPr>
          <p:spPr bwMode="auto">
            <a:xfrm>
              <a:off x="7134226" y="74613"/>
              <a:ext cx="138113" cy="409575"/>
            </a:xfrm>
            <a:custGeom>
              <a:avLst/>
              <a:gdLst>
                <a:gd name="T0" fmla="*/ 0 w 117"/>
                <a:gd name="T1" fmla="*/ 0 h 348"/>
                <a:gd name="T2" fmla="*/ 0 w 117"/>
                <a:gd name="T3" fmla="*/ 290 h 348"/>
                <a:gd name="T4" fmla="*/ 58 w 117"/>
                <a:gd name="T5" fmla="*/ 348 h 348"/>
                <a:gd name="T6" fmla="*/ 58 w 117"/>
                <a:gd name="T7" fmla="*/ 348 h 348"/>
                <a:gd name="T8" fmla="*/ 117 w 117"/>
                <a:gd name="T9" fmla="*/ 290 h 348"/>
                <a:gd name="T10" fmla="*/ 117 w 117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348">
                  <a:moveTo>
                    <a:pt x="0" y="0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0" y="322"/>
                    <a:pt x="26" y="348"/>
                    <a:pt x="58" y="348"/>
                  </a:cubicBezTo>
                  <a:cubicBezTo>
                    <a:pt x="58" y="348"/>
                    <a:pt x="58" y="348"/>
                    <a:pt x="58" y="348"/>
                  </a:cubicBezTo>
                  <a:cubicBezTo>
                    <a:pt x="91" y="348"/>
                    <a:pt x="117" y="322"/>
                    <a:pt x="117" y="29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6" name="Line 304"/>
            <p:cNvSpPr>
              <a:spLocks noChangeShapeType="1"/>
            </p:cNvSpPr>
            <p:nvPr/>
          </p:nvSpPr>
          <p:spPr bwMode="auto">
            <a:xfrm>
              <a:off x="7116763" y="74613"/>
              <a:ext cx="1730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7" name="Line 305"/>
            <p:cNvSpPr>
              <a:spLocks noChangeShapeType="1"/>
            </p:cNvSpPr>
            <p:nvPr/>
          </p:nvSpPr>
          <p:spPr bwMode="auto">
            <a:xfrm>
              <a:off x="7142163" y="225426"/>
              <a:ext cx="508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8" name="Line 306"/>
            <p:cNvSpPr>
              <a:spLocks noChangeShapeType="1"/>
            </p:cNvSpPr>
            <p:nvPr/>
          </p:nvSpPr>
          <p:spPr bwMode="auto">
            <a:xfrm>
              <a:off x="7140576" y="163513"/>
              <a:ext cx="508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9" name="Line 307"/>
            <p:cNvSpPr>
              <a:spLocks noChangeShapeType="1"/>
            </p:cNvSpPr>
            <p:nvPr/>
          </p:nvSpPr>
          <p:spPr bwMode="auto">
            <a:xfrm>
              <a:off x="7140576" y="282576"/>
              <a:ext cx="508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0" name="Line 308"/>
            <p:cNvSpPr>
              <a:spLocks noChangeShapeType="1"/>
            </p:cNvSpPr>
            <p:nvPr/>
          </p:nvSpPr>
          <p:spPr bwMode="auto">
            <a:xfrm>
              <a:off x="7140576" y="341313"/>
              <a:ext cx="508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1" name="Line 309"/>
            <p:cNvSpPr>
              <a:spLocks noChangeShapeType="1"/>
            </p:cNvSpPr>
            <p:nvPr/>
          </p:nvSpPr>
          <p:spPr bwMode="auto">
            <a:xfrm>
              <a:off x="7426326" y="320676"/>
              <a:ext cx="0" cy="2333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2" name="Line 310"/>
            <p:cNvSpPr>
              <a:spLocks noChangeShapeType="1"/>
            </p:cNvSpPr>
            <p:nvPr/>
          </p:nvSpPr>
          <p:spPr bwMode="auto">
            <a:xfrm>
              <a:off x="7426326" y="52388"/>
              <a:ext cx="0" cy="1254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3" name="Line 311"/>
            <p:cNvSpPr>
              <a:spLocks noChangeShapeType="1"/>
            </p:cNvSpPr>
            <p:nvPr/>
          </p:nvSpPr>
          <p:spPr bwMode="auto">
            <a:xfrm flipH="1">
              <a:off x="7081838" y="560388"/>
              <a:ext cx="41116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4" name="Line 312"/>
            <p:cNvSpPr>
              <a:spLocks noChangeShapeType="1"/>
            </p:cNvSpPr>
            <p:nvPr/>
          </p:nvSpPr>
          <p:spPr bwMode="auto">
            <a:xfrm>
              <a:off x="7272338" y="250826"/>
              <a:ext cx="841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5" name="Oval 313"/>
            <p:cNvSpPr>
              <a:spLocks noChangeArrowheads="1"/>
            </p:cNvSpPr>
            <p:nvPr/>
          </p:nvSpPr>
          <p:spPr bwMode="auto">
            <a:xfrm>
              <a:off x="7359651" y="182563"/>
              <a:ext cx="134938" cy="13493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2" name="Groupe 61"/>
          <p:cNvGrpSpPr/>
          <p:nvPr/>
        </p:nvGrpSpPr>
        <p:grpSpPr>
          <a:xfrm>
            <a:off x="5406886" y="3609791"/>
            <a:ext cx="277398" cy="329878"/>
            <a:chOff x="4732338" y="3181351"/>
            <a:chExt cx="411163" cy="488950"/>
          </a:xfrm>
        </p:grpSpPr>
        <p:sp>
          <p:nvSpPr>
            <p:cNvPr id="402" name="Freeform 314"/>
            <p:cNvSpPr>
              <a:spLocks/>
            </p:cNvSpPr>
            <p:nvPr/>
          </p:nvSpPr>
          <p:spPr bwMode="auto">
            <a:xfrm>
              <a:off x="4732338" y="3181351"/>
              <a:ext cx="373063" cy="488950"/>
            </a:xfrm>
            <a:custGeom>
              <a:avLst/>
              <a:gdLst>
                <a:gd name="T0" fmla="*/ 305 w 318"/>
                <a:gd name="T1" fmla="*/ 86 h 417"/>
                <a:gd name="T2" fmla="*/ 306 w 318"/>
                <a:gd name="T3" fmla="*/ 83 h 417"/>
                <a:gd name="T4" fmla="*/ 256 w 318"/>
                <a:gd name="T5" fmla="*/ 1 h 417"/>
                <a:gd name="T6" fmla="*/ 159 w 318"/>
                <a:gd name="T7" fmla="*/ 18 h 417"/>
                <a:gd name="T8" fmla="*/ 63 w 318"/>
                <a:gd name="T9" fmla="*/ 1 h 417"/>
                <a:gd name="T10" fmla="*/ 13 w 318"/>
                <a:gd name="T11" fmla="*/ 86 h 417"/>
                <a:gd name="T12" fmla="*/ 43 w 318"/>
                <a:gd name="T13" fmla="*/ 259 h 417"/>
                <a:gd name="T14" fmla="*/ 73 w 318"/>
                <a:gd name="T15" fmla="*/ 414 h 417"/>
                <a:gd name="T16" fmla="*/ 114 w 318"/>
                <a:gd name="T17" fmla="*/ 309 h 417"/>
                <a:gd name="T18" fmla="*/ 147 w 318"/>
                <a:gd name="T19" fmla="*/ 244 h 417"/>
                <a:gd name="T20" fmla="*/ 159 w 318"/>
                <a:gd name="T21" fmla="*/ 240 h 417"/>
                <a:gd name="T22" fmla="*/ 171 w 318"/>
                <a:gd name="T23" fmla="*/ 244 h 417"/>
                <a:gd name="T24" fmla="*/ 204 w 318"/>
                <a:gd name="T25" fmla="*/ 309 h 417"/>
                <a:gd name="T26" fmla="*/ 245 w 318"/>
                <a:gd name="T27" fmla="*/ 414 h 417"/>
                <a:gd name="T28" fmla="*/ 275 w 318"/>
                <a:gd name="T29" fmla="*/ 259 h 417"/>
                <a:gd name="T30" fmla="*/ 278 w 318"/>
                <a:gd name="T31" fmla="*/ 229 h 417"/>
                <a:gd name="T32" fmla="*/ 278 w 318"/>
                <a:gd name="T33" fmla="*/ 2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8" h="417">
                  <a:moveTo>
                    <a:pt x="305" y="86"/>
                  </a:moveTo>
                  <a:cubicBezTo>
                    <a:pt x="306" y="85"/>
                    <a:pt x="306" y="84"/>
                    <a:pt x="306" y="83"/>
                  </a:cubicBezTo>
                  <a:cubicBezTo>
                    <a:pt x="318" y="32"/>
                    <a:pt x="285" y="3"/>
                    <a:pt x="256" y="1"/>
                  </a:cubicBezTo>
                  <a:cubicBezTo>
                    <a:pt x="227" y="0"/>
                    <a:pt x="180" y="15"/>
                    <a:pt x="159" y="18"/>
                  </a:cubicBezTo>
                  <a:cubicBezTo>
                    <a:pt x="139" y="15"/>
                    <a:pt x="91" y="0"/>
                    <a:pt x="63" y="1"/>
                  </a:cubicBezTo>
                  <a:cubicBezTo>
                    <a:pt x="33" y="3"/>
                    <a:pt x="0" y="33"/>
                    <a:pt x="13" y="86"/>
                  </a:cubicBezTo>
                  <a:cubicBezTo>
                    <a:pt x="27" y="139"/>
                    <a:pt x="43" y="221"/>
                    <a:pt x="43" y="259"/>
                  </a:cubicBezTo>
                  <a:cubicBezTo>
                    <a:pt x="43" y="297"/>
                    <a:pt x="34" y="411"/>
                    <a:pt x="73" y="414"/>
                  </a:cubicBezTo>
                  <a:cubicBezTo>
                    <a:pt x="113" y="417"/>
                    <a:pt x="114" y="324"/>
                    <a:pt x="114" y="309"/>
                  </a:cubicBezTo>
                  <a:cubicBezTo>
                    <a:pt x="114" y="294"/>
                    <a:pt x="134" y="253"/>
                    <a:pt x="147" y="244"/>
                  </a:cubicBezTo>
                  <a:cubicBezTo>
                    <a:pt x="151" y="241"/>
                    <a:pt x="155" y="240"/>
                    <a:pt x="159" y="240"/>
                  </a:cubicBezTo>
                  <a:cubicBezTo>
                    <a:pt x="163" y="240"/>
                    <a:pt x="167" y="241"/>
                    <a:pt x="171" y="244"/>
                  </a:cubicBezTo>
                  <a:cubicBezTo>
                    <a:pt x="185" y="253"/>
                    <a:pt x="204" y="294"/>
                    <a:pt x="204" y="309"/>
                  </a:cubicBezTo>
                  <a:cubicBezTo>
                    <a:pt x="204" y="324"/>
                    <a:pt x="206" y="417"/>
                    <a:pt x="245" y="414"/>
                  </a:cubicBezTo>
                  <a:cubicBezTo>
                    <a:pt x="284" y="411"/>
                    <a:pt x="275" y="297"/>
                    <a:pt x="275" y="259"/>
                  </a:cubicBezTo>
                  <a:cubicBezTo>
                    <a:pt x="275" y="251"/>
                    <a:pt x="276" y="240"/>
                    <a:pt x="278" y="229"/>
                  </a:cubicBezTo>
                  <a:cubicBezTo>
                    <a:pt x="278" y="227"/>
                    <a:pt x="278" y="226"/>
                    <a:pt x="278" y="225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3" name="Oval 315"/>
            <p:cNvSpPr>
              <a:spLocks noChangeArrowheads="1"/>
            </p:cNvSpPr>
            <p:nvPr/>
          </p:nvSpPr>
          <p:spPr bwMode="auto">
            <a:xfrm>
              <a:off x="4972051" y="3275013"/>
              <a:ext cx="171450" cy="1714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4" name="Freeform 316"/>
            <p:cNvSpPr>
              <a:spLocks/>
            </p:cNvSpPr>
            <p:nvPr/>
          </p:nvSpPr>
          <p:spPr bwMode="auto">
            <a:xfrm>
              <a:off x="5011738" y="3332163"/>
              <a:ext cx="90488" cy="58738"/>
            </a:xfrm>
            <a:custGeom>
              <a:avLst/>
              <a:gdLst>
                <a:gd name="T0" fmla="*/ 0 w 57"/>
                <a:gd name="T1" fmla="*/ 11 h 37"/>
                <a:gd name="T2" fmla="*/ 21 w 57"/>
                <a:gd name="T3" fmla="*/ 37 h 37"/>
                <a:gd name="T4" fmla="*/ 57 w 57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0" y="11"/>
                  </a:moveTo>
                  <a:lnTo>
                    <a:pt x="21" y="37"/>
                  </a:lnTo>
                  <a:lnTo>
                    <a:pt x="57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3" name="Groupe 62"/>
          <p:cNvGrpSpPr/>
          <p:nvPr/>
        </p:nvGrpSpPr>
        <p:grpSpPr>
          <a:xfrm>
            <a:off x="7503965" y="4119602"/>
            <a:ext cx="309528" cy="363080"/>
            <a:chOff x="7840663" y="3937001"/>
            <a:chExt cx="458788" cy="538163"/>
          </a:xfrm>
        </p:grpSpPr>
        <p:sp>
          <p:nvSpPr>
            <p:cNvPr id="395" name="Freeform 317"/>
            <p:cNvSpPr>
              <a:spLocks/>
            </p:cNvSpPr>
            <p:nvPr/>
          </p:nvSpPr>
          <p:spPr bwMode="auto">
            <a:xfrm>
              <a:off x="7840663" y="4000501"/>
              <a:ext cx="396875" cy="77788"/>
            </a:xfrm>
            <a:custGeom>
              <a:avLst/>
              <a:gdLst>
                <a:gd name="T0" fmla="*/ 275 w 338"/>
                <a:gd name="T1" fmla="*/ 0 h 67"/>
                <a:gd name="T2" fmla="*/ 321 w 338"/>
                <a:gd name="T3" fmla="*/ 0 h 67"/>
                <a:gd name="T4" fmla="*/ 338 w 338"/>
                <a:gd name="T5" fmla="*/ 17 h 67"/>
                <a:gd name="T6" fmla="*/ 338 w 338"/>
                <a:gd name="T7" fmla="*/ 49 h 67"/>
                <a:gd name="T8" fmla="*/ 321 w 338"/>
                <a:gd name="T9" fmla="*/ 66 h 67"/>
                <a:gd name="T10" fmla="*/ 314 w 338"/>
                <a:gd name="T11" fmla="*/ 66 h 67"/>
                <a:gd name="T12" fmla="*/ 26 w 338"/>
                <a:gd name="T13" fmla="*/ 67 h 67"/>
                <a:gd name="T14" fmla="*/ 22 w 338"/>
                <a:gd name="T15" fmla="*/ 67 h 67"/>
                <a:gd name="T16" fmla="*/ 17 w 338"/>
                <a:gd name="T17" fmla="*/ 67 h 67"/>
                <a:gd name="T18" fmla="*/ 0 w 338"/>
                <a:gd name="T19" fmla="*/ 50 h 67"/>
                <a:gd name="T20" fmla="*/ 0 w 338"/>
                <a:gd name="T21" fmla="*/ 17 h 67"/>
                <a:gd name="T22" fmla="*/ 17 w 338"/>
                <a:gd name="T23" fmla="*/ 0 h 67"/>
                <a:gd name="T24" fmla="*/ 92 w 338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67">
                  <a:moveTo>
                    <a:pt x="275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31" y="0"/>
                    <a:pt x="338" y="7"/>
                    <a:pt x="338" y="17"/>
                  </a:cubicBezTo>
                  <a:cubicBezTo>
                    <a:pt x="338" y="49"/>
                    <a:pt x="338" y="49"/>
                    <a:pt x="338" y="49"/>
                  </a:cubicBezTo>
                  <a:cubicBezTo>
                    <a:pt x="338" y="59"/>
                    <a:pt x="331" y="66"/>
                    <a:pt x="321" y="66"/>
                  </a:cubicBezTo>
                  <a:cubicBezTo>
                    <a:pt x="314" y="66"/>
                    <a:pt x="314" y="66"/>
                    <a:pt x="314" y="66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8" y="67"/>
                    <a:pt x="0" y="59"/>
                    <a:pt x="0" y="5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6" name="Freeform 318"/>
            <p:cNvSpPr>
              <a:spLocks/>
            </p:cNvSpPr>
            <p:nvPr/>
          </p:nvSpPr>
          <p:spPr bwMode="auto">
            <a:xfrm>
              <a:off x="7894638" y="3937001"/>
              <a:ext cx="288925" cy="66675"/>
            </a:xfrm>
            <a:custGeom>
              <a:avLst/>
              <a:gdLst>
                <a:gd name="T0" fmla="*/ 0 w 246"/>
                <a:gd name="T1" fmla="*/ 52 h 56"/>
                <a:gd name="T2" fmla="*/ 0 w 246"/>
                <a:gd name="T3" fmla="*/ 17 h 56"/>
                <a:gd name="T4" fmla="*/ 17 w 246"/>
                <a:gd name="T5" fmla="*/ 0 h 56"/>
                <a:gd name="T6" fmla="*/ 229 w 246"/>
                <a:gd name="T7" fmla="*/ 0 h 56"/>
                <a:gd name="T8" fmla="*/ 246 w 246"/>
                <a:gd name="T9" fmla="*/ 17 h 56"/>
                <a:gd name="T10" fmla="*/ 246 w 246"/>
                <a:gd name="T11" fmla="*/ 51 h 56"/>
                <a:gd name="T12" fmla="*/ 246 w 246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56">
                  <a:moveTo>
                    <a:pt x="0" y="5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9" y="0"/>
                    <a:pt x="246" y="7"/>
                    <a:pt x="246" y="17"/>
                  </a:cubicBezTo>
                  <a:cubicBezTo>
                    <a:pt x="246" y="51"/>
                    <a:pt x="246" y="51"/>
                    <a:pt x="246" y="51"/>
                  </a:cubicBezTo>
                  <a:cubicBezTo>
                    <a:pt x="246" y="56"/>
                    <a:pt x="246" y="56"/>
                    <a:pt x="246" y="56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7" name="Freeform 319"/>
            <p:cNvSpPr>
              <a:spLocks/>
            </p:cNvSpPr>
            <p:nvPr/>
          </p:nvSpPr>
          <p:spPr bwMode="auto">
            <a:xfrm>
              <a:off x="7867651" y="4143376"/>
              <a:ext cx="152400" cy="250825"/>
            </a:xfrm>
            <a:custGeom>
              <a:avLst/>
              <a:gdLst>
                <a:gd name="T0" fmla="*/ 1 w 131"/>
                <a:gd name="T1" fmla="*/ 0 h 214"/>
                <a:gd name="T2" fmla="*/ 113 w 131"/>
                <a:gd name="T3" fmla="*/ 0 h 214"/>
                <a:gd name="T4" fmla="*/ 130 w 131"/>
                <a:gd name="T5" fmla="*/ 17 h 214"/>
                <a:gd name="T6" fmla="*/ 131 w 131"/>
                <a:gd name="T7" fmla="*/ 197 h 214"/>
                <a:gd name="T8" fmla="*/ 113 w 131"/>
                <a:gd name="T9" fmla="*/ 214 h 214"/>
                <a:gd name="T10" fmla="*/ 4 w 131"/>
                <a:gd name="T11" fmla="*/ 214 h 214"/>
                <a:gd name="T12" fmla="*/ 0 w 131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14">
                  <a:moveTo>
                    <a:pt x="1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23" y="0"/>
                    <a:pt x="130" y="8"/>
                    <a:pt x="130" y="17"/>
                  </a:cubicBezTo>
                  <a:cubicBezTo>
                    <a:pt x="131" y="197"/>
                    <a:pt x="131" y="197"/>
                    <a:pt x="131" y="197"/>
                  </a:cubicBezTo>
                  <a:cubicBezTo>
                    <a:pt x="131" y="207"/>
                    <a:pt x="123" y="214"/>
                    <a:pt x="113" y="214"/>
                  </a:cubicBezTo>
                  <a:cubicBezTo>
                    <a:pt x="4" y="214"/>
                    <a:pt x="4" y="214"/>
                    <a:pt x="4" y="214"/>
                  </a:cubicBezTo>
                  <a:cubicBezTo>
                    <a:pt x="0" y="214"/>
                    <a:pt x="0" y="214"/>
                    <a:pt x="0" y="214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8" name="Freeform 320"/>
            <p:cNvSpPr>
              <a:spLocks/>
            </p:cNvSpPr>
            <p:nvPr/>
          </p:nvSpPr>
          <p:spPr bwMode="auto">
            <a:xfrm>
              <a:off x="7867651" y="4073526"/>
              <a:ext cx="344488" cy="401638"/>
            </a:xfrm>
            <a:custGeom>
              <a:avLst/>
              <a:gdLst>
                <a:gd name="T0" fmla="*/ 293 w 293"/>
                <a:gd name="T1" fmla="*/ 287 h 342"/>
                <a:gd name="T2" fmla="*/ 293 w 293"/>
                <a:gd name="T3" fmla="*/ 325 h 342"/>
                <a:gd name="T4" fmla="*/ 276 w 293"/>
                <a:gd name="T5" fmla="*/ 342 h 342"/>
                <a:gd name="T6" fmla="*/ 18 w 293"/>
                <a:gd name="T7" fmla="*/ 342 h 342"/>
                <a:gd name="T8" fmla="*/ 1 w 293"/>
                <a:gd name="T9" fmla="*/ 325 h 342"/>
                <a:gd name="T10" fmla="*/ 0 w 293"/>
                <a:gd name="T11" fmla="*/ 2 h 342"/>
                <a:gd name="T12" fmla="*/ 0 w 293"/>
                <a:gd name="T13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342">
                  <a:moveTo>
                    <a:pt x="293" y="287"/>
                  </a:moveTo>
                  <a:cubicBezTo>
                    <a:pt x="293" y="325"/>
                    <a:pt x="293" y="325"/>
                    <a:pt x="293" y="325"/>
                  </a:cubicBezTo>
                  <a:cubicBezTo>
                    <a:pt x="293" y="334"/>
                    <a:pt x="286" y="342"/>
                    <a:pt x="276" y="342"/>
                  </a:cubicBezTo>
                  <a:cubicBezTo>
                    <a:pt x="18" y="342"/>
                    <a:pt x="18" y="342"/>
                    <a:pt x="18" y="342"/>
                  </a:cubicBezTo>
                  <a:cubicBezTo>
                    <a:pt x="8" y="342"/>
                    <a:pt x="1" y="335"/>
                    <a:pt x="1" y="3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9" name="Line 321"/>
            <p:cNvSpPr>
              <a:spLocks noChangeShapeType="1"/>
            </p:cNvSpPr>
            <p:nvPr/>
          </p:nvSpPr>
          <p:spPr bwMode="auto">
            <a:xfrm>
              <a:off x="8212138" y="4075113"/>
              <a:ext cx="0" cy="1571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0" name="Oval 322"/>
            <p:cNvSpPr>
              <a:spLocks noChangeArrowheads="1"/>
            </p:cNvSpPr>
            <p:nvPr/>
          </p:nvSpPr>
          <p:spPr bwMode="auto">
            <a:xfrm>
              <a:off x="8128001" y="4237038"/>
              <a:ext cx="171450" cy="1714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1" name="Freeform 323"/>
            <p:cNvSpPr>
              <a:spLocks/>
            </p:cNvSpPr>
            <p:nvPr/>
          </p:nvSpPr>
          <p:spPr bwMode="auto">
            <a:xfrm>
              <a:off x="8166101" y="4294188"/>
              <a:ext cx="92075" cy="58738"/>
            </a:xfrm>
            <a:custGeom>
              <a:avLst/>
              <a:gdLst>
                <a:gd name="T0" fmla="*/ 0 w 58"/>
                <a:gd name="T1" fmla="*/ 12 h 37"/>
                <a:gd name="T2" fmla="*/ 22 w 58"/>
                <a:gd name="T3" fmla="*/ 37 h 37"/>
                <a:gd name="T4" fmla="*/ 58 w 5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7">
                  <a:moveTo>
                    <a:pt x="0" y="12"/>
                  </a:moveTo>
                  <a:lnTo>
                    <a:pt x="22" y="37"/>
                  </a:lnTo>
                  <a:lnTo>
                    <a:pt x="58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3755355" y="3620502"/>
            <a:ext cx="424129" cy="308457"/>
            <a:chOff x="2284413" y="3197226"/>
            <a:chExt cx="628651" cy="457200"/>
          </a:xfrm>
        </p:grpSpPr>
        <p:sp>
          <p:nvSpPr>
            <p:cNvPr id="381" name="Freeform 324"/>
            <p:cNvSpPr>
              <a:spLocks/>
            </p:cNvSpPr>
            <p:nvPr/>
          </p:nvSpPr>
          <p:spPr bwMode="auto">
            <a:xfrm>
              <a:off x="2365376" y="3479801"/>
              <a:ext cx="228600" cy="174625"/>
            </a:xfrm>
            <a:custGeom>
              <a:avLst/>
              <a:gdLst>
                <a:gd name="T0" fmla="*/ 194 w 194"/>
                <a:gd name="T1" fmla="*/ 63 h 149"/>
                <a:gd name="T2" fmla="*/ 159 w 194"/>
                <a:gd name="T3" fmla="*/ 85 h 149"/>
                <a:gd name="T4" fmla="*/ 97 w 194"/>
                <a:gd name="T5" fmla="*/ 149 h 149"/>
                <a:gd name="T6" fmla="*/ 46 w 194"/>
                <a:gd name="T7" fmla="*/ 149 h 149"/>
                <a:gd name="T8" fmla="*/ 62 w 194"/>
                <a:gd name="T9" fmla="*/ 101 h 149"/>
                <a:gd name="T10" fmla="*/ 60 w 194"/>
                <a:gd name="T11" fmla="*/ 84 h 149"/>
                <a:gd name="T12" fmla="*/ 18 w 194"/>
                <a:gd name="T13" fmla="*/ 61 h 149"/>
                <a:gd name="T14" fmla="*/ 0 w 194"/>
                <a:gd name="T15" fmla="*/ 16 h 149"/>
                <a:gd name="T16" fmla="*/ 0 w 194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149">
                  <a:moveTo>
                    <a:pt x="194" y="63"/>
                  </a:moveTo>
                  <a:cubicBezTo>
                    <a:pt x="179" y="71"/>
                    <a:pt x="167" y="79"/>
                    <a:pt x="159" y="85"/>
                  </a:cubicBezTo>
                  <a:cubicBezTo>
                    <a:pt x="137" y="101"/>
                    <a:pt x="97" y="149"/>
                    <a:pt x="97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62" y="115"/>
                    <a:pt x="62" y="101"/>
                  </a:cubicBezTo>
                  <a:cubicBezTo>
                    <a:pt x="62" y="87"/>
                    <a:pt x="60" y="84"/>
                    <a:pt x="60" y="84"/>
                  </a:cubicBezTo>
                  <a:cubicBezTo>
                    <a:pt x="60" y="84"/>
                    <a:pt x="31" y="75"/>
                    <a:pt x="18" y="61"/>
                  </a:cubicBezTo>
                  <a:cubicBezTo>
                    <a:pt x="6" y="47"/>
                    <a:pt x="0" y="28"/>
                    <a:pt x="0" y="16"/>
                  </a:cubicBezTo>
                  <a:cubicBezTo>
                    <a:pt x="0" y="3"/>
                    <a:pt x="0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2" name="Freeform 325"/>
            <p:cNvSpPr>
              <a:spLocks/>
            </p:cNvSpPr>
            <p:nvPr/>
          </p:nvSpPr>
          <p:spPr bwMode="auto">
            <a:xfrm>
              <a:off x="2701926" y="3295651"/>
              <a:ext cx="211138" cy="228600"/>
            </a:xfrm>
            <a:custGeom>
              <a:avLst/>
              <a:gdLst>
                <a:gd name="T0" fmla="*/ 95 w 181"/>
                <a:gd name="T1" fmla="*/ 0 h 194"/>
                <a:gd name="T2" fmla="*/ 114 w 181"/>
                <a:gd name="T3" fmla="*/ 8 h 194"/>
                <a:gd name="T4" fmla="*/ 165 w 181"/>
                <a:gd name="T5" fmla="*/ 119 h 194"/>
                <a:gd name="T6" fmla="*/ 5 w 181"/>
                <a:gd name="T7" fmla="*/ 192 h 194"/>
                <a:gd name="T8" fmla="*/ 3 w 181"/>
                <a:gd name="T9" fmla="*/ 192 h 194"/>
                <a:gd name="T10" fmla="*/ 0 w 181"/>
                <a:gd name="T11" fmla="*/ 19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94">
                  <a:moveTo>
                    <a:pt x="95" y="0"/>
                  </a:moveTo>
                  <a:cubicBezTo>
                    <a:pt x="95" y="0"/>
                    <a:pt x="101" y="2"/>
                    <a:pt x="114" y="8"/>
                  </a:cubicBezTo>
                  <a:cubicBezTo>
                    <a:pt x="126" y="14"/>
                    <a:pt x="181" y="42"/>
                    <a:pt x="165" y="119"/>
                  </a:cubicBezTo>
                  <a:cubicBezTo>
                    <a:pt x="150" y="194"/>
                    <a:pt x="64" y="189"/>
                    <a:pt x="5" y="192"/>
                  </a:cubicBezTo>
                  <a:cubicBezTo>
                    <a:pt x="4" y="192"/>
                    <a:pt x="4" y="192"/>
                    <a:pt x="3" y="192"/>
                  </a:cubicBezTo>
                  <a:cubicBezTo>
                    <a:pt x="2" y="192"/>
                    <a:pt x="1" y="192"/>
                    <a:pt x="0" y="19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3" name="Freeform 326"/>
            <p:cNvSpPr>
              <a:spLocks/>
            </p:cNvSpPr>
            <p:nvPr/>
          </p:nvSpPr>
          <p:spPr bwMode="auto">
            <a:xfrm>
              <a:off x="2284413" y="3328988"/>
              <a:ext cx="150813" cy="200025"/>
            </a:xfrm>
            <a:custGeom>
              <a:avLst/>
              <a:gdLst>
                <a:gd name="T0" fmla="*/ 128 w 128"/>
                <a:gd name="T1" fmla="*/ 14 h 170"/>
                <a:gd name="T2" fmla="*/ 80 w 128"/>
                <a:gd name="T3" fmla="*/ 3 h 170"/>
                <a:gd name="T4" fmla="*/ 11 w 128"/>
                <a:gd name="T5" fmla="*/ 61 h 170"/>
                <a:gd name="T6" fmla="*/ 33 w 128"/>
                <a:gd name="T7" fmla="*/ 147 h 170"/>
                <a:gd name="T8" fmla="*/ 75 w 128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70">
                  <a:moveTo>
                    <a:pt x="128" y="14"/>
                  </a:moveTo>
                  <a:cubicBezTo>
                    <a:pt x="128" y="14"/>
                    <a:pt x="108" y="0"/>
                    <a:pt x="80" y="3"/>
                  </a:cubicBezTo>
                  <a:cubicBezTo>
                    <a:pt x="51" y="7"/>
                    <a:pt x="22" y="24"/>
                    <a:pt x="11" y="61"/>
                  </a:cubicBezTo>
                  <a:cubicBezTo>
                    <a:pt x="0" y="98"/>
                    <a:pt x="21" y="135"/>
                    <a:pt x="33" y="147"/>
                  </a:cubicBezTo>
                  <a:cubicBezTo>
                    <a:pt x="47" y="161"/>
                    <a:pt x="75" y="170"/>
                    <a:pt x="75" y="17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4" name="Freeform 327"/>
            <p:cNvSpPr>
              <a:spLocks/>
            </p:cNvSpPr>
            <p:nvPr/>
          </p:nvSpPr>
          <p:spPr bwMode="auto">
            <a:xfrm>
              <a:off x="2398713" y="3349626"/>
              <a:ext cx="342900" cy="223838"/>
            </a:xfrm>
            <a:custGeom>
              <a:avLst/>
              <a:gdLst>
                <a:gd name="T0" fmla="*/ 0 w 292"/>
                <a:gd name="T1" fmla="*/ 81 h 190"/>
                <a:gd name="T2" fmla="*/ 52 w 292"/>
                <a:gd name="T3" fmla="*/ 59 h 190"/>
                <a:gd name="T4" fmla="*/ 111 w 292"/>
                <a:gd name="T5" fmla="*/ 129 h 190"/>
                <a:gd name="T6" fmla="*/ 223 w 292"/>
                <a:gd name="T7" fmla="*/ 167 h 190"/>
                <a:gd name="T8" fmla="*/ 287 w 292"/>
                <a:gd name="T9" fmla="*/ 78 h 190"/>
                <a:gd name="T10" fmla="*/ 234 w 292"/>
                <a:gd name="T11" fmla="*/ 10 h 190"/>
                <a:gd name="T12" fmla="*/ 181 w 292"/>
                <a:gd name="T13" fmla="*/ 20 h 190"/>
                <a:gd name="T14" fmla="*/ 181 w 292"/>
                <a:gd name="T15" fmla="*/ 4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190">
                  <a:moveTo>
                    <a:pt x="0" y="81"/>
                  </a:moveTo>
                  <a:cubicBezTo>
                    <a:pt x="0" y="81"/>
                    <a:pt x="21" y="50"/>
                    <a:pt x="52" y="59"/>
                  </a:cubicBezTo>
                  <a:cubicBezTo>
                    <a:pt x="83" y="69"/>
                    <a:pt x="97" y="103"/>
                    <a:pt x="111" y="129"/>
                  </a:cubicBezTo>
                  <a:cubicBezTo>
                    <a:pt x="125" y="156"/>
                    <a:pt x="175" y="190"/>
                    <a:pt x="223" y="167"/>
                  </a:cubicBezTo>
                  <a:cubicBezTo>
                    <a:pt x="271" y="143"/>
                    <a:pt x="292" y="115"/>
                    <a:pt x="287" y="78"/>
                  </a:cubicBezTo>
                  <a:cubicBezTo>
                    <a:pt x="282" y="41"/>
                    <a:pt x="260" y="19"/>
                    <a:pt x="234" y="10"/>
                  </a:cubicBezTo>
                  <a:cubicBezTo>
                    <a:pt x="207" y="0"/>
                    <a:pt x="187" y="11"/>
                    <a:pt x="181" y="20"/>
                  </a:cubicBezTo>
                  <a:cubicBezTo>
                    <a:pt x="175" y="30"/>
                    <a:pt x="181" y="41"/>
                    <a:pt x="181" y="4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5" name="Freeform 328"/>
            <p:cNvSpPr>
              <a:spLocks/>
            </p:cNvSpPr>
            <p:nvPr/>
          </p:nvSpPr>
          <p:spPr bwMode="auto">
            <a:xfrm>
              <a:off x="2435226" y="3486151"/>
              <a:ext cx="87313" cy="49213"/>
            </a:xfrm>
            <a:custGeom>
              <a:avLst/>
              <a:gdLst>
                <a:gd name="T0" fmla="*/ 1 w 74"/>
                <a:gd name="T1" fmla="*/ 0 h 41"/>
                <a:gd name="T2" fmla="*/ 34 w 74"/>
                <a:gd name="T3" fmla="*/ 39 h 41"/>
                <a:gd name="T4" fmla="*/ 74 w 74"/>
                <a:gd name="T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41">
                  <a:moveTo>
                    <a:pt x="1" y="0"/>
                  </a:moveTo>
                  <a:cubicBezTo>
                    <a:pt x="1" y="0"/>
                    <a:pt x="0" y="38"/>
                    <a:pt x="34" y="39"/>
                  </a:cubicBezTo>
                  <a:cubicBezTo>
                    <a:pt x="68" y="41"/>
                    <a:pt x="74" y="5"/>
                    <a:pt x="74" y="5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6" name="Freeform 329"/>
            <p:cNvSpPr>
              <a:spLocks/>
            </p:cNvSpPr>
            <p:nvPr/>
          </p:nvSpPr>
          <p:spPr bwMode="auto">
            <a:xfrm>
              <a:off x="2563813" y="3427413"/>
              <a:ext cx="101600" cy="55563"/>
            </a:xfrm>
            <a:custGeom>
              <a:avLst/>
              <a:gdLst>
                <a:gd name="T0" fmla="*/ 0 w 87"/>
                <a:gd name="T1" fmla="*/ 0 h 48"/>
                <a:gd name="T2" fmla="*/ 39 w 87"/>
                <a:gd name="T3" fmla="*/ 47 h 48"/>
                <a:gd name="T4" fmla="*/ 87 w 87"/>
                <a:gd name="T5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48">
                  <a:moveTo>
                    <a:pt x="0" y="0"/>
                  </a:moveTo>
                  <a:cubicBezTo>
                    <a:pt x="0" y="0"/>
                    <a:pt x="0" y="45"/>
                    <a:pt x="39" y="47"/>
                  </a:cubicBezTo>
                  <a:cubicBezTo>
                    <a:pt x="78" y="48"/>
                    <a:pt x="87" y="14"/>
                    <a:pt x="87" y="14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7" name="Freeform 330"/>
            <p:cNvSpPr>
              <a:spLocks/>
            </p:cNvSpPr>
            <p:nvPr/>
          </p:nvSpPr>
          <p:spPr bwMode="auto">
            <a:xfrm>
              <a:off x="2632076" y="3273426"/>
              <a:ext cx="103188" cy="60325"/>
            </a:xfrm>
            <a:custGeom>
              <a:avLst/>
              <a:gdLst>
                <a:gd name="T0" fmla="*/ 86 w 88"/>
                <a:gd name="T1" fmla="*/ 52 h 52"/>
                <a:gd name="T2" fmla="*/ 49 w 88"/>
                <a:gd name="T3" fmla="*/ 3 h 52"/>
                <a:gd name="T4" fmla="*/ 0 w 88"/>
                <a:gd name="T5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52">
                  <a:moveTo>
                    <a:pt x="86" y="52"/>
                  </a:moveTo>
                  <a:cubicBezTo>
                    <a:pt x="86" y="52"/>
                    <a:pt x="88" y="7"/>
                    <a:pt x="49" y="3"/>
                  </a:cubicBezTo>
                  <a:cubicBezTo>
                    <a:pt x="10" y="0"/>
                    <a:pt x="0" y="34"/>
                    <a:pt x="0" y="34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8" name="Freeform 331"/>
            <p:cNvSpPr>
              <a:spLocks/>
            </p:cNvSpPr>
            <p:nvPr/>
          </p:nvSpPr>
          <p:spPr bwMode="auto">
            <a:xfrm>
              <a:off x="2751138" y="3360738"/>
              <a:ext cx="101600" cy="74613"/>
            </a:xfrm>
            <a:custGeom>
              <a:avLst/>
              <a:gdLst>
                <a:gd name="T0" fmla="*/ 12 w 86"/>
                <a:gd name="T1" fmla="*/ 0 h 63"/>
                <a:gd name="T2" fmla="*/ 35 w 86"/>
                <a:gd name="T3" fmla="*/ 52 h 63"/>
                <a:gd name="T4" fmla="*/ 86 w 86"/>
                <a:gd name="T5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63">
                  <a:moveTo>
                    <a:pt x="12" y="0"/>
                  </a:moveTo>
                  <a:cubicBezTo>
                    <a:pt x="12" y="0"/>
                    <a:pt x="0" y="40"/>
                    <a:pt x="35" y="52"/>
                  </a:cubicBezTo>
                  <a:cubicBezTo>
                    <a:pt x="69" y="63"/>
                    <a:pt x="86" y="35"/>
                    <a:pt x="86" y="35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9" name="Freeform 332"/>
            <p:cNvSpPr>
              <a:spLocks/>
            </p:cNvSpPr>
            <p:nvPr/>
          </p:nvSpPr>
          <p:spPr bwMode="auto">
            <a:xfrm>
              <a:off x="2454276" y="3259138"/>
              <a:ext cx="127000" cy="90488"/>
            </a:xfrm>
            <a:custGeom>
              <a:avLst/>
              <a:gdLst>
                <a:gd name="T0" fmla="*/ 96 w 107"/>
                <a:gd name="T1" fmla="*/ 0 h 77"/>
                <a:gd name="T2" fmla="*/ 59 w 107"/>
                <a:gd name="T3" fmla="*/ 62 h 77"/>
                <a:gd name="T4" fmla="*/ 0 w 107"/>
                <a:gd name="T5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77">
                  <a:moveTo>
                    <a:pt x="96" y="0"/>
                  </a:moveTo>
                  <a:cubicBezTo>
                    <a:pt x="96" y="0"/>
                    <a:pt x="107" y="46"/>
                    <a:pt x="59" y="62"/>
                  </a:cubicBezTo>
                  <a:cubicBezTo>
                    <a:pt x="11" y="77"/>
                    <a:pt x="0" y="45"/>
                    <a:pt x="0" y="45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0" name="Freeform 333"/>
            <p:cNvSpPr>
              <a:spLocks/>
            </p:cNvSpPr>
            <p:nvPr/>
          </p:nvSpPr>
          <p:spPr bwMode="auto">
            <a:xfrm>
              <a:off x="2503488" y="3332163"/>
              <a:ext cx="19050" cy="53975"/>
            </a:xfrm>
            <a:custGeom>
              <a:avLst/>
              <a:gdLst>
                <a:gd name="T0" fmla="*/ 16 w 16"/>
                <a:gd name="T1" fmla="*/ 46 h 46"/>
                <a:gd name="T2" fmla="*/ 2 w 16"/>
                <a:gd name="T3" fmla="*/ 23 h 46"/>
                <a:gd name="T4" fmla="*/ 14 w 16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46">
                  <a:moveTo>
                    <a:pt x="16" y="46"/>
                  </a:moveTo>
                  <a:cubicBezTo>
                    <a:pt x="16" y="46"/>
                    <a:pt x="0" y="37"/>
                    <a:pt x="2" y="23"/>
                  </a:cubicBezTo>
                  <a:cubicBezTo>
                    <a:pt x="3" y="9"/>
                    <a:pt x="14" y="0"/>
                    <a:pt x="14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1" name="Freeform 334"/>
            <p:cNvSpPr>
              <a:spLocks/>
            </p:cNvSpPr>
            <p:nvPr/>
          </p:nvSpPr>
          <p:spPr bwMode="auto">
            <a:xfrm>
              <a:off x="2597151" y="3327401"/>
              <a:ext cx="49213" cy="30163"/>
            </a:xfrm>
            <a:custGeom>
              <a:avLst/>
              <a:gdLst>
                <a:gd name="T0" fmla="*/ 0 w 42"/>
                <a:gd name="T1" fmla="*/ 0 h 26"/>
                <a:gd name="T2" fmla="*/ 21 w 42"/>
                <a:gd name="T3" fmla="*/ 22 h 26"/>
                <a:gd name="T4" fmla="*/ 42 w 42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0" y="0"/>
                  </a:moveTo>
                  <a:cubicBezTo>
                    <a:pt x="0" y="0"/>
                    <a:pt x="7" y="17"/>
                    <a:pt x="21" y="22"/>
                  </a:cubicBezTo>
                  <a:cubicBezTo>
                    <a:pt x="35" y="26"/>
                    <a:pt x="42" y="26"/>
                    <a:pt x="42" y="2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2" name="Freeform 335"/>
            <p:cNvSpPr>
              <a:spLocks/>
            </p:cNvSpPr>
            <p:nvPr/>
          </p:nvSpPr>
          <p:spPr bwMode="auto">
            <a:xfrm>
              <a:off x="2616201" y="3211513"/>
              <a:ext cx="198438" cy="138113"/>
            </a:xfrm>
            <a:custGeom>
              <a:avLst/>
              <a:gdLst>
                <a:gd name="T0" fmla="*/ 0 w 169"/>
                <a:gd name="T1" fmla="*/ 29 h 118"/>
                <a:gd name="T2" fmla="*/ 82 w 169"/>
                <a:gd name="T3" fmla="*/ 8 h 118"/>
                <a:gd name="T4" fmla="*/ 156 w 169"/>
                <a:gd name="T5" fmla="*/ 46 h 118"/>
                <a:gd name="T6" fmla="*/ 165 w 169"/>
                <a:gd name="T7" fmla="*/ 96 h 118"/>
                <a:gd name="T8" fmla="*/ 151 w 169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18">
                  <a:moveTo>
                    <a:pt x="0" y="29"/>
                  </a:moveTo>
                  <a:cubicBezTo>
                    <a:pt x="0" y="29"/>
                    <a:pt x="30" y="0"/>
                    <a:pt x="82" y="8"/>
                  </a:cubicBezTo>
                  <a:cubicBezTo>
                    <a:pt x="120" y="13"/>
                    <a:pt x="149" y="35"/>
                    <a:pt x="156" y="46"/>
                  </a:cubicBezTo>
                  <a:cubicBezTo>
                    <a:pt x="166" y="60"/>
                    <a:pt x="169" y="84"/>
                    <a:pt x="165" y="96"/>
                  </a:cubicBezTo>
                  <a:cubicBezTo>
                    <a:pt x="161" y="110"/>
                    <a:pt x="151" y="118"/>
                    <a:pt x="151" y="118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3" name="Freeform 336"/>
            <p:cNvSpPr>
              <a:spLocks/>
            </p:cNvSpPr>
            <p:nvPr/>
          </p:nvSpPr>
          <p:spPr bwMode="auto">
            <a:xfrm>
              <a:off x="2338388" y="3224213"/>
              <a:ext cx="160338" cy="122238"/>
            </a:xfrm>
            <a:custGeom>
              <a:avLst/>
              <a:gdLst>
                <a:gd name="T0" fmla="*/ 0 w 137"/>
                <a:gd name="T1" fmla="*/ 104 h 104"/>
                <a:gd name="T2" fmla="*/ 28 w 137"/>
                <a:gd name="T3" fmla="*/ 40 h 104"/>
                <a:gd name="T4" fmla="*/ 107 w 137"/>
                <a:gd name="T5" fmla="*/ 1 h 104"/>
                <a:gd name="T6" fmla="*/ 137 w 137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04">
                  <a:moveTo>
                    <a:pt x="0" y="104"/>
                  </a:moveTo>
                  <a:cubicBezTo>
                    <a:pt x="0" y="104"/>
                    <a:pt x="1" y="64"/>
                    <a:pt x="28" y="40"/>
                  </a:cubicBezTo>
                  <a:cubicBezTo>
                    <a:pt x="54" y="17"/>
                    <a:pt x="87" y="3"/>
                    <a:pt x="107" y="1"/>
                  </a:cubicBezTo>
                  <a:cubicBezTo>
                    <a:pt x="127" y="0"/>
                    <a:pt x="137" y="0"/>
                    <a:pt x="137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4" name="Freeform 337"/>
            <p:cNvSpPr>
              <a:spLocks/>
            </p:cNvSpPr>
            <p:nvPr/>
          </p:nvSpPr>
          <p:spPr bwMode="auto">
            <a:xfrm>
              <a:off x="2471738" y="3197226"/>
              <a:ext cx="185738" cy="66675"/>
            </a:xfrm>
            <a:custGeom>
              <a:avLst/>
              <a:gdLst>
                <a:gd name="T0" fmla="*/ 158 w 158"/>
                <a:gd name="T1" fmla="*/ 23 h 56"/>
                <a:gd name="T2" fmla="*/ 92 w 158"/>
                <a:gd name="T3" fmla="*/ 2 h 56"/>
                <a:gd name="T4" fmla="*/ 12 w 158"/>
                <a:gd name="T5" fmla="*/ 34 h 56"/>
                <a:gd name="T6" fmla="*/ 0 w 158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56">
                  <a:moveTo>
                    <a:pt x="158" y="23"/>
                  </a:moveTo>
                  <a:cubicBezTo>
                    <a:pt x="158" y="23"/>
                    <a:pt x="135" y="0"/>
                    <a:pt x="92" y="2"/>
                  </a:cubicBezTo>
                  <a:cubicBezTo>
                    <a:pt x="48" y="3"/>
                    <a:pt x="23" y="20"/>
                    <a:pt x="12" y="34"/>
                  </a:cubicBezTo>
                  <a:cubicBezTo>
                    <a:pt x="1" y="48"/>
                    <a:pt x="0" y="56"/>
                    <a:pt x="0" y="5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5870642" y="3041073"/>
            <a:ext cx="412348" cy="411276"/>
            <a:chOff x="5419726" y="2338388"/>
            <a:chExt cx="611188" cy="609600"/>
          </a:xfrm>
        </p:grpSpPr>
        <p:sp>
          <p:nvSpPr>
            <p:cNvPr id="373" name="Freeform 338"/>
            <p:cNvSpPr>
              <a:spLocks/>
            </p:cNvSpPr>
            <p:nvPr/>
          </p:nvSpPr>
          <p:spPr bwMode="auto">
            <a:xfrm>
              <a:off x="5715001" y="2338388"/>
              <a:ext cx="315913" cy="331788"/>
            </a:xfrm>
            <a:custGeom>
              <a:avLst/>
              <a:gdLst>
                <a:gd name="T0" fmla="*/ 0 w 269"/>
                <a:gd name="T1" fmla="*/ 189 h 283"/>
                <a:gd name="T2" fmla="*/ 85 w 269"/>
                <a:gd name="T3" fmla="*/ 101 h 283"/>
                <a:gd name="T4" fmla="*/ 98 w 269"/>
                <a:gd name="T5" fmla="*/ 54 h 283"/>
                <a:gd name="T6" fmla="*/ 140 w 269"/>
                <a:gd name="T7" fmla="*/ 2 h 283"/>
                <a:gd name="T8" fmla="*/ 194 w 269"/>
                <a:gd name="T9" fmla="*/ 70 h 283"/>
                <a:gd name="T10" fmla="*/ 269 w 269"/>
                <a:gd name="T11" fmla="*/ 122 h 283"/>
                <a:gd name="T12" fmla="*/ 220 w 269"/>
                <a:gd name="T13" fmla="*/ 171 h 283"/>
                <a:gd name="T14" fmla="*/ 172 w 269"/>
                <a:gd name="T15" fmla="*/ 179 h 283"/>
                <a:gd name="T16" fmla="*/ 170 w 269"/>
                <a:gd name="T17" fmla="*/ 180 h 283"/>
                <a:gd name="T18" fmla="*/ 62 w 269"/>
                <a:gd name="T19" fmla="*/ 283 h 283"/>
                <a:gd name="T20" fmla="*/ 41 w 269"/>
                <a:gd name="T21" fmla="*/ 283 h 283"/>
                <a:gd name="T22" fmla="*/ 36 w 269"/>
                <a:gd name="T23" fmla="*/ 220 h 283"/>
                <a:gd name="T24" fmla="*/ 0 w 269"/>
                <a:gd name="T25" fmla="*/ 223 h 283"/>
                <a:gd name="T26" fmla="*/ 0 w 269"/>
                <a:gd name="T27" fmla="*/ 192 h 283"/>
                <a:gd name="T28" fmla="*/ 0 w 269"/>
                <a:gd name="T29" fmla="*/ 18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283">
                  <a:moveTo>
                    <a:pt x="0" y="189"/>
                  </a:moveTo>
                  <a:cubicBezTo>
                    <a:pt x="85" y="101"/>
                    <a:pt x="85" y="101"/>
                    <a:pt x="85" y="101"/>
                  </a:cubicBezTo>
                  <a:cubicBezTo>
                    <a:pt x="85" y="101"/>
                    <a:pt x="96" y="85"/>
                    <a:pt x="98" y="54"/>
                  </a:cubicBezTo>
                  <a:cubicBezTo>
                    <a:pt x="101" y="23"/>
                    <a:pt x="119" y="0"/>
                    <a:pt x="140" y="2"/>
                  </a:cubicBezTo>
                  <a:cubicBezTo>
                    <a:pt x="161" y="5"/>
                    <a:pt x="175" y="51"/>
                    <a:pt x="194" y="70"/>
                  </a:cubicBezTo>
                  <a:cubicBezTo>
                    <a:pt x="215" y="91"/>
                    <a:pt x="269" y="93"/>
                    <a:pt x="269" y="122"/>
                  </a:cubicBezTo>
                  <a:cubicBezTo>
                    <a:pt x="269" y="148"/>
                    <a:pt x="257" y="168"/>
                    <a:pt x="220" y="171"/>
                  </a:cubicBezTo>
                  <a:cubicBezTo>
                    <a:pt x="196" y="173"/>
                    <a:pt x="177" y="177"/>
                    <a:pt x="172" y="179"/>
                  </a:cubicBezTo>
                  <a:cubicBezTo>
                    <a:pt x="171" y="179"/>
                    <a:pt x="171" y="179"/>
                    <a:pt x="170" y="180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41" y="283"/>
                    <a:pt x="41" y="283"/>
                    <a:pt x="41" y="283"/>
                  </a:cubicBezTo>
                  <a:cubicBezTo>
                    <a:pt x="36" y="220"/>
                    <a:pt x="36" y="220"/>
                    <a:pt x="36" y="22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92"/>
                    <a:pt x="0" y="192"/>
                    <a:pt x="0" y="192"/>
                  </a:cubicBezTo>
                  <a:lnTo>
                    <a:pt x="0" y="189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4" name="Freeform 339"/>
            <p:cNvSpPr>
              <a:spLocks/>
            </p:cNvSpPr>
            <p:nvPr/>
          </p:nvSpPr>
          <p:spPr bwMode="auto">
            <a:xfrm>
              <a:off x="5419726" y="2614613"/>
              <a:ext cx="328613" cy="333375"/>
            </a:xfrm>
            <a:custGeom>
              <a:avLst/>
              <a:gdLst>
                <a:gd name="T0" fmla="*/ 208 w 280"/>
                <a:gd name="T1" fmla="*/ 0 h 283"/>
                <a:gd name="T2" fmla="*/ 100 w 280"/>
                <a:gd name="T3" fmla="*/ 103 h 283"/>
                <a:gd name="T4" fmla="*/ 97 w 280"/>
                <a:gd name="T5" fmla="*/ 104 h 283"/>
                <a:gd name="T6" fmla="*/ 49 w 280"/>
                <a:gd name="T7" fmla="*/ 111 h 283"/>
                <a:gd name="T8" fmla="*/ 0 w 280"/>
                <a:gd name="T9" fmla="*/ 161 h 283"/>
                <a:gd name="T10" fmla="*/ 75 w 280"/>
                <a:gd name="T11" fmla="*/ 213 h 283"/>
                <a:gd name="T12" fmla="*/ 130 w 280"/>
                <a:gd name="T13" fmla="*/ 280 h 283"/>
                <a:gd name="T14" fmla="*/ 171 w 280"/>
                <a:gd name="T15" fmla="*/ 228 h 283"/>
                <a:gd name="T16" fmla="*/ 184 w 280"/>
                <a:gd name="T17" fmla="*/ 181 h 283"/>
                <a:gd name="T18" fmla="*/ 270 w 280"/>
                <a:gd name="T19" fmla="*/ 93 h 283"/>
                <a:gd name="T20" fmla="*/ 280 w 280"/>
                <a:gd name="T21" fmla="*/ 83 h 283"/>
                <a:gd name="T22" fmla="*/ 247 w 280"/>
                <a:gd name="T23" fmla="*/ 83 h 283"/>
                <a:gd name="T24" fmla="*/ 247 w 280"/>
                <a:gd name="T25" fmla="*/ 39 h 283"/>
                <a:gd name="T26" fmla="*/ 208 w 280"/>
                <a:gd name="T27" fmla="*/ 39 h 283"/>
                <a:gd name="T28" fmla="*/ 208 w 280"/>
                <a:gd name="T2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83">
                  <a:moveTo>
                    <a:pt x="208" y="0"/>
                  </a:moveTo>
                  <a:cubicBezTo>
                    <a:pt x="100" y="103"/>
                    <a:pt x="100" y="103"/>
                    <a:pt x="100" y="103"/>
                  </a:cubicBezTo>
                  <a:cubicBezTo>
                    <a:pt x="99" y="103"/>
                    <a:pt x="98" y="104"/>
                    <a:pt x="97" y="104"/>
                  </a:cubicBezTo>
                  <a:cubicBezTo>
                    <a:pt x="93" y="105"/>
                    <a:pt x="74" y="109"/>
                    <a:pt x="49" y="111"/>
                  </a:cubicBezTo>
                  <a:cubicBezTo>
                    <a:pt x="13" y="115"/>
                    <a:pt x="0" y="135"/>
                    <a:pt x="0" y="161"/>
                  </a:cubicBezTo>
                  <a:cubicBezTo>
                    <a:pt x="0" y="189"/>
                    <a:pt x="55" y="192"/>
                    <a:pt x="75" y="213"/>
                  </a:cubicBezTo>
                  <a:cubicBezTo>
                    <a:pt x="94" y="231"/>
                    <a:pt x="109" y="277"/>
                    <a:pt x="130" y="280"/>
                  </a:cubicBezTo>
                  <a:cubicBezTo>
                    <a:pt x="151" y="283"/>
                    <a:pt x="169" y="259"/>
                    <a:pt x="171" y="228"/>
                  </a:cubicBezTo>
                  <a:cubicBezTo>
                    <a:pt x="174" y="197"/>
                    <a:pt x="184" y="181"/>
                    <a:pt x="184" y="181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80" y="83"/>
                    <a:pt x="280" y="83"/>
                    <a:pt x="280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39"/>
                    <a:pt x="247" y="39"/>
                    <a:pt x="247" y="39"/>
                  </a:cubicBezTo>
                  <a:cubicBezTo>
                    <a:pt x="208" y="39"/>
                    <a:pt x="208" y="39"/>
                    <a:pt x="208" y="39"/>
                  </a:cubicBezTo>
                  <a:lnTo>
                    <a:pt x="208" y="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5" name="Line 340"/>
            <p:cNvSpPr>
              <a:spLocks noChangeShapeType="1"/>
            </p:cNvSpPr>
            <p:nvPr/>
          </p:nvSpPr>
          <p:spPr bwMode="auto">
            <a:xfrm flipH="1" flipV="1">
              <a:off x="5589588" y="2498726"/>
              <a:ext cx="47625" cy="476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6" name="Line 341"/>
            <p:cNvSpPr>
              <a:spLocks noChangeShapeType="1"/>
            </p:cNvSpPr>
            <p:nvPr/>
          </p:nvSpPr>
          <p:spPr bwMode="auto">
            <a:xfrm flipH="1" flipV="1">
              <a:off x="5668963" y="2459038"/>
              <a:ext cx="4763" cy="666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7" name="Line 342"/>
            <p:cNvSpPr>
              <a:spLocks noChangeShapeType="1"/>
            </p:cNvSpPr>
            <p:nvPr/>
          </p:nvSpPr>
          <p:spPr bwMode="auto">
            <a:xfrm flipH="1">
              <a:off x="5549901" y="2581276"/>
              <a:ext cx="666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8" name="Line 343"/>
            <p:cNvSpPr>
              <a:spLocks noChangeShapeType="1"/>
            </p:cNvSpPr>
            <p:nvPr/>
          </p:nvSpPr>
          <p:spPr bwMode="auto">
            <a:xfrm>
              <a:off x="5819776" y="2746376"/>
              <a:ext cx="47625" cy="476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9" name="Line 344"/>
            <p:cNvSpPr>
              <a:spLocks noChangeShapeType="1"/>
            </p:cNvSpPr>
            <p:nvPr/>
          </p:nvSpPr>
          <p:spPr bwMode="auto">
            <a:xfrm>
              <a:off x="5784851" y="2767013"/>
              <a:ext cx="1588" cy="666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0" name="Line 345"/>
            <p:cNvSpPr>
              <a:spLocks noChangeShapeType="1"/>
            </p:cNvSpPr>
            <p:nvPr/>
          </p:nvSpPr>
          <p:spPr bwMode="auto">
            <a:xfrm flipV="1">
              <a:off x="5840413" y="2711451"/>
              <a:ext cx="66675" cy="15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69" name="Groupe 68"/>
          <p:cNvGrpSpPr/>
          <p:nvPr/>
        </p:nvGrpSpPr>
        <p:grpSpPr>
          <a:xfrm>
            <a:off x="6460780" y="2537601"/>
            <a:ext cx="318096" cy="400565"/>
            <a:chOff x="7834313" y="6257926"/>
            <a:chExt cx="471488" cy="593725"/>
          </a:xfrm>
        </p:grpSpPr>
        <p:sp>
          <p:nvSpPr>
            <p:cNvPr id="369" name="Freeform 346"/>
            <p:cNvSpPr>
              <a:spLocks/>
            </p:cNvSpPr>
            <p:nvPr/>
          </p:nvSpPr>
          <p:spPr bwMode="auto">
            <a:xfrm>
              <a:off x="7940676" y="6257926"/>
              <a:ext cx="257175" cy="287338"/>
            </a:xfrm>
            <a:custGeom>
              <a:avLst/>
              <a:gdLst>
                <a:gd name="T0" fmla="*/ 169 w 219"/>
                <a:gd name="T1" fmla="*/ 1 h 244"/>
                <a:gd name="T2" fmla="*/ 170 w 219"/>
                <a:gd name="T3" fmla="*/ 107 h 244"/>
                <a:gd name="T4" fmla="*/ 194 w 219"/>
                <a:gd name="T5" fmla="*/ 150 h 244"/>
                <a:gd name="T6" fmla="*/ 202 w 219"/>
                <a:gd name="T7" fmla="*/ 216 h 244"/>
                <a:gd name="T8" fmla="*/ 115 w 219"/>
                <a:gd name="T9" fmla="*/ 207 h 244"/>
                <a:gd name="T10" fmla="*/ 24 w 219"/>
                <a:gd name="T11" fmla="*/ 224 h 244"/>
                <a:gd name="T12" fmla="*/ 24 w 219"/>
                <a:gd name="T13" fmla="*/ 153 h 244"/>
                <a:gd name="T14" fmla="*/ 53 w 219"/>
                <a:gd name="T15" fmla="*/ 114 h 244"/>
                <a:gd name="T16" fmla="*/ 54 w 219"/>
                <a:gd name="T17" fmla="*/ 111 h 244"/>
                <a:gd name="T18" fmla="*/ 57 w 219"/>
                <a:gd name="T1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44">
                  <a:moveTo>
                    <a:pt x="169" y="1"/>
                  </a:move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4" y="126"/>
                    <a:pt x="194" y="150"/>
                  </a:cubicBezTo>
                  <a:cubicBezTo>
                    <a:pt x="215" y="174"/>
                    <a:pt x="219" y="203"/>
                    <a:pt x="202" y="216"/>
                  </a:cubicBezTo>
                  <a:cubicBezTo>
                    <a:pt x="185" y="229"/>
                    <a:pt x="142" y="207"/>
                    <a:pt x="115" y="207"/>
                  </a:cubicBezTo>
                  <a:cubicBezTo>
                    <a:pt x="85" y="207"/>
                    <a:pt x="45" y="244"/>
                    <a:pt x="24" y="224"/>
                  </a:cubicBezTo>
                  <a:cubicBezTo>
                    <a:pt x="6" y="205"/>
                    <a:pt x="0" y="182"/>
                    <a:pt x="24" y="153"/>
                  </a:cubicBezTo>
                  <a:cubicBezTo>
                    <a:pt x="40" y="134"/>
                    <a:pt x="50" y="118"/>
                    <a:pt x="53" y="114"/>
                  </a:cubicBezTo>
                  <a:cubicBezTo>
                    <a:pt x="54" y="113"/>
                    <a:pt x="54" y="112"/>
                    <a:pt x="54" y="111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0" name="Freeform 347"/>
            <p:cNvSpPr>
              <a:spLocks/>
            </p:cNvSpPr>
            <p:nvPr/>
          </p:nvSpPr>
          <p:spPr bwMode="auto">
            <a:xfrm>
              <a:off x="7943851" y="6553201"/>
              <a:ext cx="255588" cy="298450"/>
            </a:xfrm>
            <a:custGeom>
              <a:avLst/>
              <a:gdLst>
                <a:gd name="T0" fmla="*/ 50 w 218"/>
                <a:gd name="T1" fmla="*/ 252 h 253"/>
                <a:gd name="T2" fmla="*/ 48 w 218"/>
                <a:gd name="T3" fmla="*/ 134 h 253"/>
                <a:gd name="T4" fmla="*/ 24 w 218"/>
                <a:gd name="T5" fmla="*/ 91 h 253"/>
                <a:gd name="T6" fmla="*/ 17 w 218"/>
                <a:gd name="T7" fmla="*/ 24 h 253"/>
                <a:gd name="T8" fmla="*/ 105 w 218"/>
                <a:gd name="T9" fmla="*/ 0 h 253"/>
                <a:gd name="T10" fmla="*/ 189 w 218"/>
                <a:gd name="T11" fmla="*/ 22 h 253"/>
                <a:gd name="T12" fmla="*/ 194 w 218"/>
                <a:gd name="T13" fmla="*/ 87 h 253"/>
                <a:gd name="T14" fmla="*/ 165 w 218"/>
                <a:gd name="T15" fmla="*/ 127 h 253"/>
                <a:gd name="T16" fmla="*/ 165 w 218"/>
                <a:gd name="T17" fmla="*/ 129 h 253"/>
                <a:gd name="T18" fmla="*/ 162 w 218"/>
                <a:gd name="T1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53">
                  <a:moveTo>
                    <a:pt x="50" y="252"/>
                  </a:moveTo>
                  <a:cubicBezTo>
                    <a:pt x="48" y="134"/>
                    <a:pt x="48" y="134"/>
                    <a:pt x="48" y="134"/>
                  </a:cubicBezTo>
                  <a:cubicBezTo>
                    <a:pt x="48" y="134"/>
                    <a:pt x="44" y="115"/>
                    <a:pt x="24" y="91"/>
                  </a:cubicBezTo>
                  <a:cubicBezTo>
                    <a:pt x="4" y="67"/>
                    <a:pt x="0" y="37"/>
                    <a:pt x="17" y="24"/>
                  </a:cubicBezTo>
                  <a:cubicBezTo>
                    <a:pt x="33" y="11"/>
                    <a:pt x="78" y="0"/>
                    <a:pt x="105" y="0"/>
                  </a:cubicBezTo>
                  <a:cubicBezTo>
                    <a:pt x="134" y="0"/>
                    <a:pt x="169" y="1"/>
                    <a:pt x="189" y="22"/>
                  </a:cubicBezTo>
                  <a:cubicBezTo>
                    <a:pt x="208" y="40"/>
                    <a:pt x="218" y="59"/>
                    <a:pt x="194" y="87"/>
                  </a:cubicBezTo>
                  <a:cubicBezTo>
                    <a:pt x="179" y="106"/>
                    <a:pt x="168" y="123"/>
                    <a:pt x="165" y="127"/>
                  </a:cubicBezTo>
                  <a:cubicBezTo>
                    <a:pt x="165" y="128"/>
                    <a:pt x="165" y="128"/>
                    <a:pt x="165" y="129"/>
                  </a:cubicBezTo>
                  <a:cubicBezTo>
                    <a:pt x="162" y="253"/>
                    <a:pt x="162" y="253"/>
                    <a:pt x="162" y="25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1" name="Freeform 348"/>
            <p:cNvSpPr>
              <a:spLocks/>
            </p:cNvSpPr>
            <p:nvPr/>
          </p:nvSpPr>
          <p:spPr bwMode="auto">
            <a:xfrm>
              <a:off x="7834313" y="6327776"/>
              <a:ext cx="171450" cy="454025"/>
            </a:xfrm>
            <a:custGeom>
              <a:avLst/>
              <a:gdLst>
                <a:gd name="T0" fmla="*/ 146 w 146"/>
                <a:gd name="T1" fmla="*/ 386 h 386"/>
                <a:gd name="T2" fmla="*/ 0 w 146"/>
                <a:gd name="T3" fmla="*/ 193 h 386"/>
                <a:gd name="T4" fmla="*/ 145 w 146"/>
                <a:gd name="T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386">
                  <a:moveTo>
                    <a:pt x="146" y="386"/>
                  </a:moveTo>
                  <a:cubicBezTo>
                    <a:pt x="62" y="362"/>
                    <a:pt x="0" y="284"/>
                    <a:pt x="0" y="193"/>
                  </a:cubicBezTo>
                  <a:cubicBezTo>
                    <a:pt x="0" y="101"/>
                    <a:pt x="61" y="24"/>
                    <a:pt x="145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2" name="Freeform 349"/>
            <p:cNvSpPr>
              <a:spLocks/>
            </p:cNvSpPr>
            <p:nvPr/>
          </p:nvSpPr>
          <p:spPr bwMode="auto">
            <a:xfrm>
              <a:off x="8137526" y="6327776"/>
              <a:ext cx="168275" cy="452438"/>
            </a:xfrm>
            <a:custGeom>
              <a:avLst/>
              <a:gdLst>
                <a:gd name="T0" fmla="*/ 0 w 144"/>
                <a:gd name="T1" fmla="*/ 0 h 385"/>
                <a:gd name="T2" fmla="*/ 144 w 144"/>
                <a:gd name="T3" fmla="*/ 193 h 385"/>
                <a:gd name="T4" fmla="*/ 0 w 144"/>
                <a:gd name="T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385">
                  <a:moveTo>
                    <a:pt x="0" y="0"/>
                  </a:moveTo>
                  <a:cubicBezTo>
                    <a:pt x="84" y="24"/>
                    <a:pt x="144" y="101"/>
                    <a:pt x="144" y="193"/>
                  </a:cubicBezTo>
                  <a:cubicBezTo>
                    <a:pt x="144" y="284"/>
                    <a:pt x="84" y="361"/>
                    <a:pt x="0" y="385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0" name="Groupe 69"/>
          <p:cNvGrpSpPr/>
          <p:nvPr/>
        </p:nvGrpSpPr>
        <p:grpSpPr>
          <a:xfrm>
            <a:off x="6945958" y="3571234"/>
            <a:ext cx="371648" cy="406992"/>
            <a:chOff x="7013576" y="3124201"/>
            <a:chExt cx="550863" cy="603250"/>
          </a:xfrm>
        </p:grpSpPr>
        <p:sp>
          <p:nvSpPr>
            <p:cNvPr id="364" name="Line 352"/>
            <p:cNvSpPr>
              <a:spLocks noChangeShapeType="1"/>
            </p:cNvSpPr>
            <p:nvPr/>
          </p:nvSpPr>
          <p:spPr bwMode="auto">
            <a:xfrm>
              <a:off x="7399338" y="3609976"/>
              <a:ext cx="0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5" name="Freeform 353"/>
            <p:cNvSpPr>
              <a:spLocks/>
            </p:cNvSpPr>
            <p:nvPr/>
          </p:nvSpPr>
          <p:spPr bwMode="auto">
            <a:xfrm>
              <a:off x="7013576" y="3155951"/>
              <a:ext cx="255588" cy="571500"/>
            </a:xfrm>
            <a:custGeom>
              <a:avLst/>
              <a:gdLst>
                <a:gd name="T0" fmla="*/ 217 w 218"/>
                <a:gd name="T1" fmla="*/ 486 h 486"/>
                <a:gd name="T2" fmla="*/ 217 w 218"/>
                <a:gd name="T3" fmla="*/ 433 h 486"/>
                <a:gd name="T4" fmla="*/ 202 w 218"/>
                <a:gd name="T5" fmla="*/ 361 h 486"/>
                <a:gd name="T6" fmla="*/ 182 w 218"/>
                <a:gd name="T7" fmla="*/ 341 h 486"/>
                <a:gd name="T8" fmla="*/ 77 w 218"/>
                <a:gd name="T9" fmla="*/ 159 h 486"/>
                <a:gd name="T10" fmla="*/ 50 w 218"/>
                <a:gd name="T11" fmla="*/ 102 h 486"/>
                <a:gd name="T12" fmla="*/ 17 w 218"/>
                <a:gd name="T13" fmla="*/ 59 h 486"/>
                <a:gd name="T14" fmla="*/ 0 w 218"/>
                <a:gd name="T15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486">
                  <a:moveTo>
                    <a:pt x="217" y="486"/>
                  </a:moveTo>
                  <a:cubicBezTo>
                    <a:pt x="217" y="485"/>
                    <a:pt x="218" y="461"/>
                    <a:pt x="217" y="433"/>
                  </a:cubicBezTo>
                  <a:cubicBezTo>
                    <a:pt x="215" y="379"/>
                    <a:pt x="208" y="368"/>
                    <a:pt x="202" y="361"/>
                  </a:cubicBezTo>
                  <a:cubicBezTo>
                    <a:pt x="198" y="355"/>
                    <a:pt x="191" y="349"/>
                    <a:pt x="182" y="341"/>
                  </a:cubicBezTo>
                  <a:cubicBezTo>
                    <a:pt x="149" y="312"/>
                    <a:pt x="86" y="257"/>
                    <a:pt x="77" y="159"/>
                  </a:cubicBezTo>
                  <a:cubicBezTo>
                    <a:pt x="75" y="138"/>
                    <a:pt x="65" y="118"/>
                    <a:pt x="50" y="102"/>
                  </a:cubicBezTo>
                  <a:cubicBezTo>
                    <a:pt x="37" y="89"/>
                    <a:pt x="25" y="74"/>
                    <a:pt x="17" y="59"/>
                  </a:cubicBezTo>
                  <a:cubicBezTo>
                    <a:pt x="6" y="39"/>
                    <a:pt x="0" y="19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6" name="Freeform 354"/>
            <p:cNvSpPr>
              <a:spLocks/>
            </p:cNvSpPr>
            <p:nvPr/>
          </p:nvSpPr>
          <p:spPr bwMode="auto">
            <a:xfrm>
              <a:off x="7308851" y="3155951"/>
              <a:ext cx="255588" cy="571500"/>
            </a:xfrm>
            <a:custGeom>
              <a:avLst/>
              <a:gdLst>
                <a:gd name="T0" fmla="*/ 1 w 218"/>
                <a:gd name="T1" fmla="*/ 486 h 486"/>
                <a:gd name="T2" fmla="*/ 1 w 218"/>
                <a:gd name="T3" fmla="*/ 433 h 486"/>
                <a:gd name="T4" fmla="*/ 16 w 218"/>
                <a:gd name="T5" fmla="*/ 361 h 486"/>
                <a:gd name="T6" fmla="*/ 36 w 218"/>
                <a:gd name="T7" fmla="*/ 341 h 486"/>
                <a:gd name="T8" fmla="*/ 141 w 218"/>
                <a:gd name="T9" fmla="*/ 159 h 486"/>
                <a:gd name="T10" fmla="*/ 168 w 218"/>
                <a:gd name="T11" fmla="*/ 102 h 486"/>
                <a:gd name="T12" fmla="*/ 201 w 218"/>
                <a:gd name="T13" fmla="*/ 59 h 486"/>
                <a:gd name="T14" fmla="*/ 218 w 218"/>
                <a:gd name="T15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486">
                  <a:moveTo>
                    <a:pt x="1" y="486"/>
                  </a:moveTo>
                  <a:cubicBezTo>
                    <a:pt x="1" y="485"/>
                    <a:pt x="0" y="461"/>
                    <a:pt x="1" y="433"/>
                  </a:cubicBezTo>
                  <a:cubicBezTo>
                    <a:pt x="3" y="379"/>
                    <a:pt x="10" y="368"/>
                    <a:pt x="16" y="361"/>
                  </a:cubicBezTo>
                  <a:cubicBezTo>
                    <a:pt x="20" y="355"/>
                    <a:pt x="27" y="349"/>
                    <a:pt x="36" y="341"/>
                  </a:cubicBezTo>
                  <a:cubicBezTo>
                    <a:pt x="69" y="312"/>
                    <a:pt x="131" y="257"/>
                    <a:pt x="141" y="159"/>
                  </a:cubicBezTo>
                  <a:cubicBezTo>
                    <a:pt x="143" y="138"/>
                    <a:pt x="153" y="118"/>
                    <a:pt x="168" y="102"/>
                  </a:cubicBezTo>
                  <a:cubicBezTo>
                    <a:pt x="181" y="89"/>
                    <a:pt x="193" y="74"/>
                    <a:pt x="201" y="59"/>
                  </a:cubicBezTo>
                  <a:cubicBezTo>
                    <a:pt x="212" y="39"/>
                    <a:pt x="218" y="19"/>
                    <a:pt x="218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7" name="Freeform 355"/>
            <p:cNvSpPr>
              <a:spLocks/>
            </p:cNvSpPr>
            <p:nvPr/>
          </p:nvSpPr>
          <p:spPr bwMode="auto">
            <a:xfrm>
              <a:off x="7048501" y="3124201"/>
              <a:ext cx="477838" cy="139700"/>
            </a:xfrm>
            <a:custGeom>
              <a:avLst/>
              <a:gdLst>
                <a:gd name="T0" fmla="*/ 1 w 407"/>
                <a:gd name="T1" fmla="*/ 0 h 119"/>
                <a:gd name="T2" fmla="*/ 5 w 407"/>
                <a:gd name="T3" fmla="*/ 48 h 119"/>
                <a:gd name="T4" fmla="*/ 20 w 407"/>
                <a:gd name="T5" fmla="*/ 87 h 119"/>
                <a:gd name="T6" fmla="*/ 55 w 407"/>
                <a:gd name="T7" fmla="*/ 117 h 119"/>
                <a:gd name="T8" fmla="*/ 69 w 407"/>
                <a:gd name="T9" fmla="*/ 116 h 119"/>
                <a:gd name="T10" fmla="*/ 203 w 407"/>
                <a:gd name="T11" fmla="*/ 80 h 119"/>
                <a:gd name="T12" fmla="*/ 296 w 407"/>
                <a:gd name="T13" fmla="*/ 98 h 119"/>
                <a:gd name="T14" fmla="*/ 337 w 407"/>
                <a:gd name="T15" fmla="*/ 116 h 119"/>
                <a:gd name="T16" fmla="*/ 345 w 407"/>
                <a:gd name="T17" fmla="*/ 118 h 119"/>
                <a:gd name="T18" fmla="*/ 351 w 407"/>
                <a:gd name="T19" fmla="*/ 117 h 119"/>
                <a:gd name="T20" fmla="*/ 386 w 407"/>
                <a:gd name="T21" fmla="*/ 87 h 119"/>
                <a:gd name="T22" fmla="*/ 401 w 407"/>
                <a:gd name="T23" fmla="*/ 48 h 119"/>
                <a:gd name="T24" fmla="*/ 406 w 407"/>
                <a:gd name="T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7" h="119">
                  <a:moveTo>
                    <a:pt x="1" y="0"/>
                  </a:moveTo>
                  <a:cubicBezTo>
                    <a:pt x="1" y="1"/>
                    <a:pt x="0" y="23"/>
                    <a:pt x="5" y="48"/>
                  </a:cubicBezTo>
                  <a:cubicBezTo>
                    <a:pt x="9" y="63"/>
                    <a:pt x="14" y="77"/>
                    <a:pt x="20" y="87"/>
                  </a:cubicBezTo>
                  <a:cubicBezTo>
                    <a:pt x="29" y="102"/>
                    <a:pt x="41" y="112"/>
                    <a:pt x="55" y="117"/>
                  </a:cubicBezTo>
                  <a:cubicBezTo>
                    <a:pt x="60" y="119"/>
                    <a:pt x="65" y="119"/>
                    <a:pt x="69" y="116"/>
                  </a:cubicBezTo>
                  <a:cubicBezTo>
                    <a:pt x="70" y="116"/>
                    <a:pt x="134" y="80"/>
                    <a:pt x="203" y="80"/>
                  </a:cubicBezTo>
                  <a:cubicBezTo>
                    <a:pt x="239" y="80"/>
                    <a:pt x="273" y="90"/>
                    <a:pt x="296" y="98"/>
                  </a:cubicBezTo>
                  <a:cubicBezTo>
                    <a:pt x="321" y="107"/>
                    <a:pt x="337" y="116"/>
                    <a:pt x="337" y="116"/>
                  </a:cubicBezTo>
                  <a:cubicBezTo>
                    <a:pt x="340" y="118"/>
                    <a:pt x="343" y="118"/>
                    <a:pt x="345" y="118"/>
                  </a:cubicBezTo>
                  <a:cubicBezTo>
                    <a:pt x="347" y="118"/>
                    <a:pt x="349" y="118"/>
                    <a:pt x="351" y="117"/>
                  </a:cubicBezTo>
                  <a:cubicBezTo>
                    <a:pt x="366" y="112"/>
                    <a:pt x="378" y="102"/>
                    <a:pt x="386" y="87"/>
                  </a:cubicBezTo>
                  <a:cubicBezTo>
                    <a:pt x="393" y="77"/>
                    <a:pt x="398" y="63"/>
                    <a:pt x="401" y="48"/>
                  </a:cubicBezTo>
                  <a:cubicBezTo>
                    <a:pt x="407" y="23"/>
                    <a:pt x="406" y="1"/>
                    <a:pt x="406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8" name="Freeform 356"/>
            <p:cNvSpPr>
              <a:spLocks/>
            </p:cNvSpPr>
            <p:nvPr/>
          </p:nvSpPr>
          <p:spPr bwMode="auto">
            <a:xfrm>
              <a:off x="7167563" y="3424238"/>
              <a:ext cx="88900" cy="107950"/>
            </a:xfrm>
            <a:custGeom>
              <a:avLst/>
              <a:gdLst>
                <a:gd name="T0" fmla="*/ 0 w 75"/>
                <a:gd name="T1" fmla="*/ 0 h 92"/>
                <a:gd name="T2" fmla="*/ 35 w 75"/>
                <a:gd name="T3" fmla="*/ 53 h 92"/>
                <a:gd name="T4" fmla="*/ 75 w 75"/>
                <a:gd name="T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2">
                  <a:moveTo>
                    <a:pt x="0" y="0"/>
                  </a:moveTo>
                  <a:cubicBezTo>
                    <a:pt x="0" y="0"/>
                    <a:pt x="25" y="40"/>
                    <a:pt x="35" y="53"/>
                  </a:cubicBezTo>
                  <a:cubicBezTo>
                    <a:pt x="48" y="68"/>
                    <a:pt x="75" y="92"/>
                    <a:pt x="75" y="9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1" name="Groupe 70"/>
          <p:cNvGrpSpPr/>
          <p:nvPr/>
        </p:nvGrpSpPr>
        <p:grpSpPr>
          <a:xfrm>
            <a:off x="3245544" y="3607649"/>
            <a:ext cx="385572" cy="338446"/>
            <a:chOff x="1528763" y="3178176"/>
            <a:chExt cx="571501" cy="501650"/>
          </a:xfrm>
        </p:grpSpPr>
        <p:sp>
          <p:nvSpPr>
            <p:cNvPr id="358" name="Freeform 357"/>
            <p:cNvSpPr>
              <a:spLocks/>
            </p:cNvSpPr>
            <p:nvPr/>
          </p:nvSpPr>
          <p:spPr bwMode="auto">
            <a:xfrm>
              <a:off x="1579563" y="3492501"/>
              <a:ext cx="17463" cy="142875"/>
            </a:xfrm>
            <a:custGeom>
              <a:avLst/>
              <a:gdLst>
                <a:gd name="T0" fmla="*/ 12 w 15"/>
                <a:gd name="T1" fmla="*/ 0 h 121"/>
                <a:gd name="T2" fmla="*/ 2 w 15"/>
                <a:gd name="T3" fmla="*/ 78 h 121"/>
                <a:gd name="T4" fmla="*/ 15 w 15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1">
                  <a:moveTo>
                    <a:pt x="12" y="0"/>
                  </a:moveTo>
                  <a:cubicBezTo>
                    <a:pt x="12" y="0"/>
                    <a:pt x="0" y="56"/>
                    <a:pt x="2" y="78"/>
                  </a:cubicBezTo>
                  <a:cubicBezTo>
                    <a:pt x="4" y="100"/>
                    <a:pt x="7" y="115"/>
                    <a:pt x="15" y="121"/>
                  </a:cubicBezTo>
                </a:path>
              </a:pathLst>
            </a:custGeom>
            <a:noFill/>
            <a:ln w="19050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9" name="Freeform 358"/>
            <p:cNvSpPr>
              <a:spLocks/>
            </p:cNvSpPr>
            <p:nvPr/>
          </p:nvSpPr>
          <p:spPr bwMode="auto">
            <a:xfrm>
              <a:off x="1528763" y="3201988"/>
              <a:ext cx="263525" cy="477838"/>
            </a:xfrm>
            <a:custGeom>
              <a:avLst/>
              <a:gdLst>
                <a:gd name="T0" fmla="*/ 205 w 224"/>
                <a:gd name="T1" fmla="*/ 114 h 406"/>
                <a:gd name="T2" fmla="*/ 201 w 224"/>
                <a:gd name="T3" fmla="*/ 48 h 406"/>
                <a:gd name="T4" fmla="*/ 149 w 224"/>
                <a:gd name="T5" fmla="*/ 13 h 406"/>
                <a:gd name="T6" fmla="*/ 22 w 224"/>
                <a:gd name="T7" fmla="*/ 224 h 406"/>
                <a:gd name="T8" fmla="*/ 62 w 224"/>
                <a:gd name="T9" fmla="*/ 400 h 406"/>
                <a:gd name="T10" fmla="*/ 208 w 224"/>
                <a:gd name="T11" fmla="*/ 354 h 406"/>
                <a:gd name="T12" fmla="*/ 221 w 224"/>
                <a:gd name="T13" fmla="*/ 205 h 406"/>
                <a:gd name="T14" fmla="*/ 205 w 224"/>
                <a:gd name="T15" fmla="*/ 114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406">
                  <a:moveTo>
                    <a:pt x="205" y="114"/>
                  </a:moveTo>
                  <a:cubicBezTo>
                    <a:pt x="205" y="114"/>
                    <a:pt x="198" y="62"/>
                    <a:pt x="201" y="48"/>
                  </a:cubicBezTo>
                  <a:cubicBezTo>
                    <a:pt x="205" y="35"/>
                    <a:pt x="188" y="0"/>
                    <a:pt x="149" y="13"/>
                  </a:cubicBezTo>
                  <a:cubicBezTo>
                    <a:pt x="110" y="26"/>
                    <a:pt x="39" y="130"/>
                    <a:pt x="22" y="224"/>
                  </a:cubicBezTo>
                  <a:cubicBezTo>
                    <a:pt x="6" y="319"/>
                    <a:pt x="0" y="393"/>
                    <a:pt x="62" y="400"/>
                  </a:cubicBezTo>
                  <a:cubicBezTo>
                    <a:pt x="123" y="406"/>
                    <a:pt x="198" y="380"/>
                    <a:pt x="208" y="354"/>
                  </a:cubicBezTo>
                  <a:cubicBezTo>
                    <a:pt x="218" y="328"/>
                    <a:pt x="224" y="247"/>
                    <a:pt x="221" y="205"/>
                  </a:cubicBezTo>
                  <a:cubicBezTo>
                    <a:pt x="218" y="162"/>
                    <a:pt x="205" y="114"/>
                    <a:pt x="205" y="114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0" name="Freeform 359"/>
            <p:cNvSpPr>
              <a:spLocks/>
            </p:cNvSpPr>
            <p:nvPr/>
          </p:nvSpPr>
          <p:spPr bwMode="auto">
            <a:xfrm>
              <a:off x="1838326" y="3201988"/>
              <a:ext cx="261938" cy="477838"/>
            </a:xfrm>
            <a:custGeom>
              <a:avLst/>
              <a:gdLst>
                <a:gd name="T0" fmla="*/ 19 w 224"/>
                <a:gd name="T1" fmla="*/ 114 h 406"/>
                <a:gd name="T2" fmla="*/ 23 w 224"/>
                <a:gd name="T3" fmla="*/ 48 h 406"/>
                <a:gd name="T4" fmla="*/ 75 w 224"/>
                <a:gd name="T5" fmla="*/ 13 h 406"/>
                <a:gd name="T6" fmla="*/ 202 w 224"/>
                <a:gd name="T7" fmla="*/ 224 h 406"/>
                <a:gd name="T8" fmla="*/ 163 w 224"/>
                <a:gd name="T9" fmla="*/ 400 h 406"/>
                <a:gd name="T10" fmla="*/ 16 w 224"/>
                <a:gd name="T11" fmla="*/ 354 h 406"/>
                <a:gd name="T12" fmla="*/ 3 w 224"/>
                <a:gd name="T13" fmla="*/ 205 h 406"/>
                <a:gd name="T14" fmla="*/ 19 w 224"/>
                <a:gd name="T15" fmla="*/ 114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406">
                  <a:moveTo>
                    <a:pt x="19" y="114"/>
                  </a:moveTo>
                  <a:cubicBezTo>
                    <a:pt x="19" y="114"/>
                    <a:pt x="26" y="62"/>
                    <a:pt x="23" y="48"/>
                  </a:cubicBezTo>
                  <a:cubicBezTo>
                    <a:pt x="19" y="35"/>
                    <a:pt x="36" y="0"/>
                    <a:pt x="75" y="13"/>
                  </a:cubicBezTo>
                  <a:cubicBezTo>
                    <a:pt x="114" y="26"/>
                    <a:pt x="185" y="130"/>
                    <a:pt x="202" y="224"/>
                  </a:cubicBezTo>
                  <a:cubicBezTo>
                    <a:pt x="218" y="319"/>
                    <a:pt x="224" y="393"/>
                    <a:pt x="163" y="400"/>
                  </a:cubicBezTo>
                  <a:cubicBezTo>
                    <a:pt x="101" y="406"/>
                    <a:pt x="26" y="380"/>
                    <a:pt x="16" y="354"/>
                  </a:cubicBezTo>
                  <a:cubicBezTo>
                    <a:pt x="6" y="328"/>
                    <a:pt x="0" y="247"/>
                    <a:pt x="3" y="205"/>
                  </a:cubicBezTo>
                  <a:cubicBezTo>
                    <a:pt x="6" y="162"/>
                    <a:pt x="19" y="114"/>
                    <a:pt x="19" y="114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1" name="Freeform 360"/>
            <p:cNvSpPr>
              <a:spLocks/>
            </p:cNvSpPr>
            <p:nvPr/>
          </p:nvSpPr>
          <p:spPr bwMode="auto">
            <a:xfrm>
              <a:off x="1771651" y="3178176"/>
              <a:ext cx="41275" cy="147638"/>
            </a:xfrm>
            <a:custGeom>
              <a:avLst/>
              <a:gdLst>
                <a:gd name="T0" fmla="*/ 26 w 26"/>
                <a:gd name="T1" fmla="*/ 0 h 93"/>
                <a:gd name="T2" fmla="*/ 26 w 26"/>
                <a:gd name="T3" fmla="*/ 71 h 93"/>
                <a:gd name="T4" fmla="*/ 0 w 26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93">
                  <a:moveTo>
                    <a:pt x="26" y="0"/>
                  </a:moveTo>
                  <a:lnTo>
                    <a:pt x="26" y="71"/>
                  </a:lnTo>
                  <a:lnTo>
                    <a:pt x="0" y="93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 flipH="1" flipV="1">
              <a:off x="1812926" y="3290888"/>
              <a:ext cx="47625" cy="3810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3" name="Freeform 362"/>
            <p:cNvSpPr>
              <a:spLocks/>
            </p:cNvSpPr>
            <p:nvPr/>
          </p:nvSpPr>
          <p:spPr bwMode="auto">
            <a:xfrm>
              <a:off x="1579563" y="3486151"/>
              <a:ext cx="17463" cy="142875"/>
            </a:xfrm>
            <a:custGeom>
              <a:avLst/>
              <a:gdLst>
                <a:gd name="T0" fmla="*/ 12 w 15"/>
                <a:gd name="T1" fmla="*/ 0 h 121"/>
                <a:gd name="T2" fmla="*/ 2 w 15"/>
                <a:gd name="T3" fmla="*/ 78 h 121"/>
                <a:gd name="T4" fmla="*/ 15 w 15"/>
                <a:gd name="T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1">
                  <a:moveTo>
                    <a:pt x="12" y="0"/>
                  </a:moveTo>
                  <a:cubicBezTo>
                    <a:pt x="12" y="0"/>
                    <a:pt x="0" y="56"/>
                    <a:pt x="2" y="78"/>
                  </a:cubicBezTo>
                  <a:cubicBezTo>
                    <a:pt x="4" y="100"/>
                    <a:pt x="7" y="115"/>
                    <a:pt x="15" y="12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2" name="Groupe 71"/>
          <p:cNvGrpSpPr/>
          <p:nvPr/>
        </p:nvGrpSpPr>
        <p:grpSpPr>
          <a:xfrm>
            <a:off x="4295155" y="3630140"/>
            <a:ext cx="396282" cy="287037"/>
            <a:chOff x="3084513" y="3211513"/>
            <a:chExt cx="587376" cy="425450"/>
          </a:xfrm>
        </p:grpSpPr>
        <p:sp>
          <p:nvSpPr>
            <p:cNvPr id="355" name="Freeform 363"/>
            <p:cNvSpPr>
              <a:spLocks/>
            </p:cNvSpPr>
            <p:nvPr/>
          </p:nvSpPr>
          <p:spPr bwMode="auto">
            <a:xfrm>
              <a:off x="3419476" y="3236913"/>
              <a:ext cx="252413" cy="239713"/>
            </a:xfrm>
            <a:custGeom>
              <a:avLst/>
              <a:gdLst>
                <a:gd name="T0" fmla="*/ 0 w 215"/>
                <a:gd name="T1" fmla="*/ 47 h 204"/>
                <a:gd name="T2" fmla="*/ 24 w 215"/>
                <a:gd name="T3" fmla="*/ 13 h 204"/>
                <a:gd name="T4" fmla="*/ 165 w 215"/>
                <a:gd name="T5" fmla="*/ 10 h 204"/>
                <a:gd name="T6" fmla="*/ 211 w 215"/>
                <a:gd name="T7" fmla="*/ 47 h 204"/>
                <a:gd name="T8" fmla="*/ 175 w 215"/>
                <a:gd name="T9" fmla="*/ 77 h 204"/>
                <a:gd name="T10" fmla="*/ 114 w 215"/>
                <a:gd name="T11" fmla="*/ 164 h 204"/>
                <a:gd name="T12" fmla="*/ 41 w 215"/>
                <a:gd name="T13" fmla="*/ 201 h 204"/>
                <a:gd name="T14" fmla="*/ 7 w 215"/>
                <a:gd name="T15" fmla="*/ 141 h 204"/>
                <a:gd name="T16" fmla="*/ 0 w 215"/>
                <a:gd name="T17" fmla="*/ 4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04">
                  <a:moveTo>
                    <a:pt x="0" y="47"/>
                  </a:moveTo>
                  <a:cubicBezTo>
                    <a:pt x="0" y="47"/>
                    <a:pt x="7" y="21"/>
                    <a:pt x="24" y="13"/>
                  </a:cubicBezTo>
                  <a:cubicBezTo>
                    <a:pt x="45" y="3"/>
                    <a:pt x="128" y="0"/>
                    <a:pt x="165" y="10"/>
                  </a:cubicBezTo>
                  <a:cubicBezTo>
                    <a:pt x="201" y="20"/>
                    <a:pt x="215" y="33"/>
                    <a:pt x="211" y="47"/>
                  </a:cubicBezTo>
                  <a:cubicBezTo>
                    <a:pt x="208" y="60"/>
                    <a:pt x="191" y="60"/>
                    <a:pt x="175" y="77"/>
                  </a:cubicBezTo>
                  <a:cubicBezTo>
                    <a:pt x="158" y="94"/>
                    <a:pt x="138" y="144"/>
                    <a:pt x="114" y="164"/>
                  </a:cubicBezTo>
                  <a:cubicBezTo>
                    <a:pt x="91" y="184"/>
                    <a:pt x="64" y="204"/>
                    <a:pt x="41" y="201"/>
                  </a:cubicBezTo>
                  <a:cubicBezTo>
                    <a:pt x="17" y="198"/>
                    <a:pt x="7" y="194"/>
                    <a:pt x="7" y="141"/>
                  </a:cubicBezTo>
                  <a:cubicBezTo>
                    <a:pt x="7" y="87"/>
                    <a:pt x="0" y="47"/>
                    <a:pt x="0" y="4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6" name="Freeform 364"/>
            <p:cNvSpPr>
              <a:spLocks/>
            </p:cNvSpPr>
            <p:nvPr/>
          </p:nvSpPr>
          <p:spPr bwMode="auto">
            <a:xfrm>
              <a:off x="3084513" y="3211513"/>
              <a:ext cx="349250" cy="425450"/>
            </a:xfrm>
            <a:custGeom>
              <a:avLst/>
              <a:gdLst>
                <a:gd name="T0" fmla="*/ 295 w 298"/>
                <a:gd name="T1" fmla="*/ 214 h 362"/>
                <a:gd name="T2" fmla="*/ 268 w 298"/>
                <a:gd name="T3" fmla="*/ 245 h 362"/>
                <a:gd name="T4" fmla="*/ 147 w 298"/>
                <a:gd name="T5" fmla="*/ 295 h 362"/>
                <a:gd name="T6" fmla="*/ 74 w 298"/>
                <a:gd name="T7" fmla="*/ 362 h 362"/>
                <a:gd name="T8" fmla="*/ 20 w 298"/>
                <a:gd name="T9" fmla="*/ 275 h 362"/>
                <a:gd name="T10" fmla="*/ 6 w 298"/>
                <a:gd name="T11" fmla="*/ 124 h 362"/>
                <a:gd name="T12" fmla="*/ 63 w 298"/>
                <a:gd name="T13" fmla="*/ 27 h 362"/>
                <a:gd name="T14" fmla="*/ 174 w 298"/>
                <a:gd name="T15" fmla="*/ 3 h 362"/>
                <a:gd name="T16" fmla="*/ 261 w 298"/>
                <a:gd name="T17" fmla="*/ 30 h 362"/>
                <a:gd name="T18" fmla="*/ 288 w 298"/>
                <a:gd name="T19" fmla="*/ 77 h 362"/>
                <a:gd name="T20" fmla="*/ 294 w 298"/>
                <a:gd name="T21" fmla="*/ 189 h 362"/>
                <a:gd name="T22" fmla="*/ 295 w 298"/>
                <a:gd name="T23" fmla="*/ 21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8" h="362">
                  <a:moveTo>
                    <a:pt x="295" y="214"/>
                  </a:moveTo>
                  <a:cubicBezTo>
                    <a:pt x="295" y="214"/>
                    <a:pt x="298" y="238"/>
                    <a:pt x="268" y="245"/>
                  </a:cubicBezTo>
                  <a:cubicBezTo>
                    <a:pt x="238" y="251"/>
                    <a:pt x="177" y="268"/>
                    <a:pt x="147" y="295"/>
                  </a:cubicBezTo>
                  <a:cubicBezTo>
                    <a:pt x="117" y="322"/>
                    <a:pt x="94" y="362"/>
                    <a:pt x="74" y="362"/>
                  </a:cubicBezTo>
                  <a:cubicBezTo>
                    <a:pt x="53" y="362"/>
                    <a:pt x="30" y="362"/>
                    <a:pt x="20" y="275"/>
                  </a:cubicBezTo>
                  <a:cubicBezTo>
                    <a:pt x="10" y="188"/>
                    <a:pt x="0" y="164"/>
                    <a:pt x="6" y="124"/>
                  </a:cubicBezTo>
                  <a:cubicBezTo>
                    <a:pt x="13" y="84"/>
                    <a:pt x="33" y="43"/>
                    <a:pt x="63" y="27"/>
                  </a:cubicBezTo>
                  <a:cubicBezTo>
                    <a:pt x="87" y="14"/>
                    <a:pt x="134" y="0"/>
                    <a:pt x="174" y="3"/>
                  </a:cubicBezTo>
                  <a:cubicBezTo>
                    <a:pt x="214" y="7"/>
                    <a:pt x="251" y="17"/>
                    <a:pt x="261" y="30"/>
                  </a:cubicBezTo>
                  <a:cubicBezTo>
                    <a:pt x="271" y="44"/>
                    <a:pt x="287" y="66"/>
                    <a:pt x="288" y="77"/>
                  </a:cubicBezTo>
                  <a:cubicBezTo>
                    <a:pt x="288" y="87"/>
                    <a:pt x="294" y="184"/>
                    <a:pt x="294" y="189"/>
                  </a:cubicBezTo>
                  <a:cubicBezTo>
                    <a:pt x="295" y="194"/>
                    <a:pt x="295" y="214"/>
                    <a:pt x="295" y="214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7" name="Freeform 365"/>
            <p:cNvSpPr>
              <a:spLocks/>
            </p:cNvSpPr>
            <p:nvPr/>
          </p:nvSpPr>
          <p:spPr bwMode="auto">
            <a:xfrm>
              <a:off x="3211513" y="3467101"/>
              <a:ext cx="165100" cy="84138"/>
            </a:xfrm>
            <a:custGeom>
              <a:avLst/>
              <a:gdLst>
                <a:gd name="T0" fmla="*/ 0 w 140"/>
                <a:gd name="T1" fmla="*/ 72 h 72"/>
                <a:gd name="T2" fmla="*/ 62 w 140"/>
                <a:gd name="T3" fmla="*/ 26 h 72"/>
                <a:gd name="T4" fmla="*/ 140 w 140"/>
                <a:gd name="T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72">
                  <a:moveTo>
                    <a:pt x="0" y="72"/>
                  </a:moveTo>
                  <a:cubicBezTo>
                    <a:pt x="0" y="72"/>
                    <a:pt x="32" y="40"/>
                    <a:pt x="62" y="26"/>
                  </a:cubicBezTo>
                  <a:cubicBezTo>
                    <a:pt x="92" y="12"/>
                    <a:pt x="140" y="0"/>
                    <a:pt x="14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7518960" y="3606578"/>
            <a:ext cx="278468" cy="340588"/>
            <a:chOff x="7862888" y="3176588"/>
            <a:chExt cx="412750" cy="504825"/>
          </a:xfrm>
        </p:grpSpPr>
        <p:sp>
          <p:nvSpPr>
            <p:cNvPr id="352" name="Freeform 366"/>
            <p:cNvSpPr>
              <a:spLocks/>
            </p:cNvSpPr>
            <p:nvPr/>
          </p:nvSpPr>
          <p:spPr bwMode="auto">
            <a:xfrm>
              <a:off x="7862888" y="3217863"/>
              <a:ext cx="412750" cy="463550"/>
            </a:xfrm>
            <a:custGeom>
              <a:avLst/>
              <a:gdLst>
                <a:gd name="T0" fmla="*/ 90 w 351"/>
                <a:gd name="T1" fmla="*/ 202 h 395"/>
                <a:gd name="T2" fmla="*/ 130 w 351"/>
                <a:gd name="T3" fmla="*/ 139 h 395"/>
                <a:gd name="T4" fmla="*/ 162 w 351"/>
                <a:gd name="T5" fmla="*/ 122 h 395"/>
                <a:gd name="T6" fmla="*/ 189 w 351"/>
                <a:gd name="T7" fmla="*/ 76 h 395"/>
                <a:gd name="T8" fmla="*/ 286 w 351"/>
                <a:gd name="T9" fmla="*/ 72 h 395"/>
                <a:gd name="T10" fmla="*/ 302 w 351"/>
                <a:gd name="T11" fmla="*/ 95 h 395"/>
                <a:gd name="T12" fmla="*/ 281 w 351"/>
                <a:gd name="T13" fmla="*/ 122 h 395"/>
                <a:gd name="T14" fmla="*/ 250 w 351"/>
                <a:gd name="T15" fmla="*/ 122 h 395"/>
                <a:gd name="T16" fmla="*/ 250 w 351"/>
                <a:gd name="T17" fmla="*/ 141 h 395"/>
                <a:gd name="T18" fmla="*/ 321 w 351"/>
                <a:gd name="T19" fmla="*/ 208 h 395"/>
                <a:gd name="T20" fmla="*/ 346 w 351"/>
                <a:gd name="T21" fmla="*/ 302 h 395"/>
                <a:gd name="T22" fmla="*/ 334 w 351"/>
                <a:gd name="T23" fmla="*/ 351 h 395"/>
                <a:gd name="T24" fmla="*/ 325 w 351"/>
                <a:gd name="T25" fmla="*/ 382 h 395"/>
                <a:gd name="T26" fmla="*/ 202 w 351"/>
                <a:gd name="T27" fmla="*/ 374 h 395"/>
                <a:gd name="T28" fmla="*/ 82 w 351"/>
                <a:gd name="T29" fmla="*/ 311 h 395"/>
                <a:gd name="T30" fmla="*/ 72 w 351"/>
                <a:gd name="T31" fmla="*/ 292 h 395"/>
                <a:gd name="T32" fmla="*/ 9 w 351"/>
                <a:gd name="T33" fmla="*/ 233 h 395"/>
                <a:gd name="T34" fmla="*/ 15 w 351"/>
                <a:gd name="T35" fmla="*/ 130 h 395"/>
                <a:gd name="T36" fmla="*/ 9 w 351"/>
                <a:gd name="T37" fmla="*/ 34 h 395"/>
                <a:gd name="T38" fmla="*/ 36 w 351"/>
                <a:gd name="T39" fmla="*/ 0 h 395"/>
                <a:gd name="T40" fmla="*/ 72 w 351"/>
                <a:gd name="T41" fmla="*/ 9 h 395"/>
                <a:gd name="T42" fmla="*/ 78 w 351"/>
                <a:gd name="T43" fmla="*/ 2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395">
                  <a:moveTo>
                    <a:pt x="90" y="202"/>
                  </a:moveTo>
                  <a:cubicBezTo>
                    <a:pt x="90" y="202"/>
                    <a:pt x="101" y="153"/>
                    <a:pt x="130" y="139"/>
                  </a:cubicBezTo>
                  <a:cubicBezTo>
                    <a:pt x="160" y="124"/>
                    <a:pt x="162" y="122"/>
                    <a:pt x="162" y="122"/>
                  </a:cubicBezTo>
                  <a:cubicBezTo>
                    <a:pt x="162" y="122"/>
                    <a:pt x="168" y="82"/>
                    <a:pt x="189" y="76"/>
                  </a:cubicBezTo>
                  <a:cubicBezTo>
                    <a:pt x="210" y="69"/>
                    <a:pt x="279" y="72"/>
                    <a:pt x="286" y="72"/>
                  </a:cubicBezTo>
                  <a:cubicBezTo>
                    <a:pt x="292" y="72"/>
                    <a:pt x="300" y="80"/>
                    <a:pt x="302" y="95"/>
                  </a:cubicBezTo>
                  <a:cubicBezTo>
                    <a:pt x="304" y="109"/>
                    <a:pt x="298" y="122"/>
                    <a:pt x="281" y="122"/>
                  </a:cubicBezTo>
                  <a:cubicBezTo>
                    <a:pt x="265" y="122"/>
                    <a:pt x="250" y="122"/>
                    <a:pt x="250" y="122"/>
                  </a:cubicBezTo>
                  <a:cubicBezTo>
                    <a:pt x="250" y="122"/>
                    <a:pt x="248" y="135"/>
                    <a:pt x="250" y="141"/>
                  </a:cubicBezTo>
                  <a:cubicBezTo>
                    <a:pt x="252" y="147"/>
                    <a:pt x="300" y="189"/>
                    <a:pt x="321" y="208"/>
                  </a:cubicBezTo>
                  <a:cubicBezTo>
                    <a:pt x="342" y="227"/>
                    <a:pt x="351" y="269"/>
                    <a:pt x="346" y="302"/>
                  </a:cubicBezTo>
                  <a:cubicBezTo>
                    <a:pt x="342" y="336"/>
                    <a:pt x="334" y="344"/>
                    <a:pt x="334" y="351"/>
                  </a:cubicBezTo>
                  <a:cubicBezTo>
                    <a:pt x="334" y="357"/>
                    <a:pt x="334" y="376"/>
                    <a:pt x="325" y="382"/>
                  </a:cubicBezTo>
                  <a:cubicBezTo>
                    <a:pt x="317" y="388"/>
                    <a:pt x="269" y="395"/>
                    <a:pt x="202" y="374"/>
                  </a:cubicBezTo>
                  <a:cubicBezTo>
                    <a:pt x="134" y="353"/>
                    <a:pt x="90" y="321"/>
                    <a:pt x="82" y="311"/>
                  </a:cubicBezTo>
                  <a:cubicBezTo>
                    <a:pt x="74" y="300"/>
                    <a:pt x="72" y="292"/>
                    <a:pt x="72" y="292"/>
                  </a:cubicBezTo>
                  <a:cubicBezTo>
                    <a:pt x="72" y="292"/>
                    <a:pt x="17" y="267"/>
                    <a:pt x="9" y="233"/>
                  </a:cubicBezTo>
                  <a:cubicBezTo>
                    <a:pt x="0" y="200"/>
                    <a:pt x="9" y="155"/>
                    <a:pt x="15" y="130"/>
                  </a:cubicBezTo>
                  <a:cubicBezTo>
                    <a:pt x="21" y="105"/>
                    <a:pt x="11" y="57"/>
                    <a:pt x="9" y="34"/>
                  </a:cubicBezTo>
                  <a:cubicBezTo>
                    <a:pt x="6" y="11"/>
                    <a:pt x="4" y="0"/>
                    <a:pt x="36" y="0"/>
                  </a:cubicBezTo>
                  <a:cubicBezTo>
                    <a:pt x="67" y="0"/>
                    <a:pt x="69" y="4"/>
                    <a:pt x="72" y="9"/>
                  </a:cubicBezTo>
                  <a:cubicBezTo>
                    <a:pt x="74" y="13"/>
                    <a:pt x="78" y="28"/>
                    <a:pt x="78" y="28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3" name="Freeform 367"/>
            <p:cNvSpPr>
              <a:spLocks/>
            </p:cNvSpPr>
            <p:nvPr/>
          </p:nvSpPr>
          <p:spPr bwMode="auto">
            <a:xfrm>
              <a:off x="7932738" y="3176588"/>
              <a:ext cx="222250" cy="219075"/>
            </a:xfrm>
            <a:custGeom>
              <a:avLst/>
              <a:gdLst>
                <a:gd name="T0" fmla="*/ 180 w 189"/>
                <a:gd name="T1" fmla="*/ 102 h 186"/>
                <a:gd name="T2" fmla="*/ 170 w 189"/>
                <a:gd name="T3" fmla="*/ 77 h 186"/>
                <a:gd name="T4" fmla="*/ 166 w 189"/>
                <a:gd name="T5" fmla="*/ 71 h 186"/>
                <a:gd name="T6" fmla="*/ 189 w 189"/>
                <a:gd name="T7" fmla="*/ 56 h 186"/>
                <a:gd name="T8" fmla="*/ 170 w 189"/>
                <a:gd name="T9" fmla="*/ 27 h 186"/>
                <a:gd name="T10" fmla="*/ 145 w 189"/>
                <a:gd name="T11" fmla="*/ 27 h 186"/>
                <a:gd name="T12" fmla="*/ 132 w 189"/>
                <a:gd name="T13" fmla="*/ 39 h 186"/>
                <a:gd name="T14" fmla="*/ 120 w 189"/>
                <a:gd name="T15" fmla="*/ 35 h 186"/>
                <a:gd name="T16" fmla="*/ 109 w 189"/>
                <a:gd name="T17" fmla="*/ 33 h 186"/>
                <a:gd name="T18" fmla="*/ 107 w 189"/>
                <a:gd name="T19" fmla="*/ 4 h 186"/>
                <a:gd name="T20" fmla="*/ 65 w 189"/>
                <a:gd name="T21" fmla="*/ 2 h 186"/>
                <a:gd name="T22" fmla="*/ 52 w 189"/>
                <a:gd name="T23" fmla="*/ 16 h 186"/>
                <a:gd name="T24" fmla="*/ 61 w 189"/>
                <a:gd name="T25" fmla="*/ 39 h 186"/>
                <a:gd name="T26" fmla="*/ 29 w 189"/>
                <a:gd name="T27" fmla="*/ 54 h 186"/>
                <a:gd name="T28" fmla="*/ 6 w 189"/>
                <a:gd name="T29" fmla="*/ 119 h 186"/>
                <a:gd name="T30" fmla="*/ 42 w 189"/>
                <a:gd name="T31" fmla="*/ 176 h 186"/>
                <a:gd name="T32" fmla="*/ 54 w 189"/>
                <a:gd name="T3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186">
                  <a:moveTo>
                    <a:pt x="180" y="102"/>
                  </a:moveTo>
                  <a:cubicBezTo>
                    <a:pt x="180" y="102"/>
                    <a:pt x="172" y="81"/>
                    <a:pt x="170" y="77"/>
                  </a:cubicBezTo>
                  <a:cubicBezTo>
                    <a:pt x="168" y="73"/>
                    <a:pt x="166" y="71"/>
                    <a:pt x="166" y="71"/>
                  </a:cubicBezTo>
                  <a:cubicBezTo>
                    <a:pt x="166" y="71"/>
                    <a:pt x="189" y="63"/>
                    <a:pt x="189" y="56"/>
                  </a:cubicBezTo>
                  <a:cubicBezTo>
                    <a:pt x="189" y="50"/>
                    <a:pt x="178" y="33"/>
                    <a:pt x="170" y="27"/>
                  </a:cubicBezTo>
                  <a:cubicBezTo>
                    <a:pt x="161" y="21"/>
                    <a:pt x="155" y="16"/>
                    <a:pt x="145" y="27"/>
                  </a:cubicBezTo>
                  <a:cubicBezTo>
                    <a:pt x="134" y="37"/>
                    <a:pt x="132" y="39"/>
                    <a:pt x="132" y="39"/>
                  </a:cubicBezTo>
                  <a:cubicBezTo>
                    <a:pt x="132" y="39"/>
                    <a:pt x="122" y="36"/>
                    <a:pt x="120" y="35"/>
                  </a:cubicBezTo>
                  <a:cubicBezTo>
                    <a:pt x="116" y="34"/>
                    <a:pt x="109" y="33"/>
                    <a:pt x="109" y="33"/>
                  </a:cubicBezTo>
                  <a:cubicBezTo>
                    <a:pt x="109" y="33"/>
                    <a:pt x="113" y="8"/>
                    <a:pt x="107" y="4"/>
                  </a:cubicBezTo>
                  <a:cubicBezTo>
                    <a:pt x="101" y="0"/>
                    <a:pt x="73" y="0"/>
                    <a:pt x="65" y="2"/>
                  </a:cubicBezTo>
                  <a:cubicBezTo>
                    <a:pt x="57" y="4"/>
                    <a:pt x="50" y="8"/>
                    <a:pt x="52" y="16"/>
                  </a:cubicBezTo>
                  <a:cubicBezTo>
                    <a:pt x="54" y="25"/>
                    <a:pt x="61" y="39"/>
                    <a:pt x="61" y="39"/>
                  </a:cubicBezTo>
                  <a:cubicBezTo>
                    <a:pt x="61" y="39"/>
                    <a:pt x="44" y="44"/>
                    <a:pt x="29" y="54"/>
                  </a:cubicBezTo>
                  <a:cubicBezTo>
                    <a:pt x="15" y="65"/>
                    <a:pt x="0" y="94"/>
                    <a:pt x="6" y="119"/>
                  </a:cubicBezTo>
                  <a:cubicBezTo>
                    <a:pt x="13" y="144"/>
                    <a:pt x="34" y="170"/>
                    <a:pt x="42" y="176"/>
                  </a:cubicBezTo>
                  <a:cubicBezTo>
                    <a:pt x="50" y="182"/>
                    <a:pt x="54" y="186"/>
                    <a:pt x="54" y="18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4" name="Freeform 368"/>
            <p:cNvSpPr>
              <a:spLocks/>
            </p:cNvSpPr>
            <p:nvPr/>
          </p:nvSpPr>
          <p:spPr bwMode="auto">
            <a:xfrm>
              <a:off x="8201026" y="3489326"/>
              <a:ext cx="19050" cy="114300"/>
            </a:xfrm>
            <a:custGeom>
              <a:avLst/>
              <a:gdLst>
                <a:gd name="T0" fmla="*/ 0 w 16"/>
                <a:gd name="T1" fmla="*/ 0 h 98"/>
                <a:gd name="T2" fmla="*/ 14 w 16"/>
                <a:gd name="T3" fmla="*/ 58 h 98"/>
                <a:gd name="T4" fmla="*/ 8 w 16"/>
                <a:gd name="T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98">
                  <a:moveTo>
                    <a:pt x="0" y="0"/>
                  </a:moveTo>
                  <a:cubicBezTo>
                    <a:pt x="0" y="0"/>
                    <a:pt x="16" y="28"/>
                    <a:pt x="14" y="58"/>
                  </a:cubicBezTo>
                  <a:cubicBezTo>
                    <a:pt x="12" y="88"/>
                    <a:pt x="8" y="98"/>
                    <a:pt x="8" y="98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4" name="Groupe 73"/>
          <p:cNvGrpSpPr/>
          <p:nvPr/>
        </p:nvGrpSpPr>
        <p:grpSpPr>
          <a:xfrm>
            <a:off x="6405054" y="5254020"/>
            <a:ext cx="371648" cy="257048"/>
            <a:chOff x="7013576" y="6364288"/>
            <a:chExt cx="550863" cy="381000"/>
          </a:xfrm>
        </p:grpSpPr>
        <p:sp>
          <p:nvSpPr>
            <p:cNvPr id="343" name="Freeform 369"/>
            <p:cNvSpPr>
              <a:spLocks/>
            </p:cNvSpPr>
            <p:nvPr/>
          </p:nvSpPr>
          <p:spPr bwMode="auto">
            <a:xfrm>
              <a:off x="7031038" y="6364288"/>
              <a:ext cx="127000" cy="381000"/>
            </a:xfrm>
            <a:custGeom>
              <a:avLst/>
              <a:gdLst>
                <a:gd name="T0" fmla="*/ 0 w 109"/>
                <a:gd name="T1" fmla="*/ 1 h 324"/>
                <a:gd name="T2" fmla="*/ 0 w 109"/>
                <a:gd name="T3" fmla="*/ 269 h 324"/>
                <a:gd name="T4" fmla="*/ 55 w 109"/>
                <a:gd name="T5" fmla="*/ 324 h 324"/>
                <a:gd name="T6" fmla="*/ 55 w 109"/>
                <a:gd name="T7" fmla="*/ 324 h 324"/>
                <a:gd name="T8" fmla="*/ 109 w 109"/>
                <a:gd name="T9" fmla="*/ 269 h 324"/>
                <a:gd name="T10" fmla="*/ 109 w 109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24">
                  <a:moveTo>
                    <a:pt x="0" y="1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0" y="299"/>
                    <a:pt x="25" y="324"/>
                    <a:pt x="55" y="324"/>
                  </a:cubicBezTo>
                  <a:cubicBezTo>
                    <a:pt x="55" y="324"/>
                    <a:pt x="55" y="324"/>
                    <a:pt x="55" y="324"/>
                  </a:cubicBezTo>
                  <a:cubicBezTo>
                    <a:pt x="84" y="324"/>
                    <a:pt x="109" y="299"/>
                    <a:pt x="109" y="269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4" name="Line 370"/>
            <p:cNvSpPr>
              <a:spLocks noChangeShapeType="1"/>
            </p:cNvSpPr>
            <p:nvPr/>
          </p:nvSpPr>
          <p:spPr bwMode="auto">
            <a:xfrm>
              <a:off x="7013576" y="6365876"/>
              <a:ext cx="16192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5" name="Line 371"/>
            <p:cNvSpPr>
              <a:spLocks noChangeShapeType="1"/>
            </p:cNvSpPr>
            <p:nvPr/>
          </p:nvSpPr>
          <p:spPr bwMode="auto">
            <a:xfrm>
              <a:off x="7035801" y="6534151"/>
              <a:ext cx="1222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6" name="Freeform 372"/>
            <p:cNvSpPr>
              <a:spLocks/>
            </p:cNvSpPr>
            <p:nvPr/>
          </p:nvSpPr>
          <p:spPr bwMode="auto">
            <a:xfrm>
              <a:off x="7224713" y="6364288"/>
              <a:ext cx="128588" cy="381000"/>
            </a:xfrm>
            <a:custGeom>
              <a:avLst/>
              <a:gdLst>
                <a:gd name="T0" fmla="*/ 0 w 109"/>
                <a:gd name="T1" fmla="*/ 1 h 324"/>
                <a:gd name="T2" fmla="*/ 0 w 109"/>
                <a:gd name="T3" fmla="*/ 269 h 324"/>
                <a:gd name="T4" fmla="*/ 54 w 109"/>
                <a:gd name="T5" fmla="*/ 324 h 324"/>
                <a:gd name="T6" fmla="*/ 54 w 109"/>
                <a:gd name="T7" fmla="*/ 324 h 324"/>
                <a:gd name="T8" fmla="*/ 109 w 109"/>
                <a:gd name="T9" fmla="*/ 269 h 324"/>
                <a:gd name="T10" fmla="*/ 109 w 109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24">
                  <a:moveTo>
                    <a:pt x="0" y="1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0" y="299"/>
                    <a:pt x="24" y="324"/>
                    <a:pt x="54" y="324"/>
                  </a:cubicBezTo>
                  <a:cubicBezTo>
                    <a:pt x="54" y="324"/>
                    <a:pt x="54" y="324"/>
                    <a:pt x="54" y="324"/>
                  </a:cubicBezTo>
                  <a:cubicBezTo>
                    <a:pt x="84" y="324"/>
                    <a:pt x="109" y="299"/>
                    <a:pt x="109" y="269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7" name="Line 373"/>
            <p:cNvSpPr>
              <a:spLocks noChangeShapeType="1"/>
            </p:cNvSpPr>
            <p:nvPr/>
          </p:nvSpPr>
          <p:spPr bwMode="auto">
            <a:xfrm>
              <a:off x="7208838" y="6365876"/>
              <a:ext cx="1603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8" name="Line 374"/>
            <p:cNvSpPr>
              <a:spLocks noChangeShapeType="1"/>
            </p:cNvSpPr>
            <p:nvPr/>
          </p:nvSpPr>
          <p:spPr bwMode="auto">
            <a:xfrm>
              <a:off x="7229476" y="6567488"/>
              <a:ext cx="12382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9" name="Freeform 375"/>
            <p:cNvSpPr>
              <a:spLocks/>
            </p:cNvSpPr>
            <p:nvPr/>
          </p:nvSpPr>
          <p:spPr bwMode="auto">
            <a:xfrm>
              <a:off x="7419976" y="6364288"/>
              <a:ext cx="128588" cy="381000"/>
            </a:xfrm>
            <a:custGeom>
              <a:avLst/>
              <a:gdLst>
                <a:gd name="T0" fmla="*/ 0 w 109"/>
                <a:gd name="T1" fmla="*/ 1 h 324"/>
                <a:gd name="T2" fmla="*/ 0 w 109"/>
                <a:gd name="T3" fmla="*/ 269 h 324"/>
                <a:gd name="T4" fmla="*/ 54 w 109"/>
                <a:gd name="T5" fmla="*/ 324 h 324"/>
                <a:gd name="T6" fmla="*/ 54 w 109"/>
                <a:gd name="T7" fmla="*/ 324 h 324"/>
                <a:gd name="T8" fmla="*/ 109 w 109"/>
                <a:gd name="T9" fmla="*/ 269 h 324"/>
                <a:gd name="T10" fmla="*/ 109 w 109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24">
                  <a:moveTo>
                    <a:pt x="0" y="1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0" y="299"/>
                    <a:pt x="24" y="324"/>
                    <a:pt x="54" y="324"/>
                  </a:cubicBezTo>
                  <a:cubicBezTo>
                    <a:pt x="54" y="324"/>
                    <a:pt x="54" y="324"/>
                    <a:pt x="54" y="324"/>
                  </a:cubicBezTo>
                  <a:cubicBezTo>
                    <a:pt x="84" y="324"/>
                    <a:pt x="109" y="299"/>
                    <a:pt x="109" y="269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0" name="Line 376"/>
            <p:cNvSpPr>
              <a:spLocks noChangeShapeType="1"/>
            </p:cNvSpPr>
            <p:nvPr/>
          </p:nvSpPr>
          <p:spPr bwMode="auto">
            <a:xfrm>
              <a:off x="7404101" y="6365876"/>
              <a:ext cx="1603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1" name="Line 377"/>
            <p:cNvSpPr>
              <a:spLocks noChangeShapeType="1"/>
            </p:cNvSpPr>
            <p:nvPr/>
          </p:nvSpPr>
          <p:spPr bwMode="auto">
            <a:xfrm>
              <a:off x="7423151" y="6545263"/>
              <a:ext cx="1254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5" name="Groupe 74"/>
          <p:cNvGrpSpPr/>
          <p:nvPr/>
        </p:nvGrpSpPr>
        <p:grpSpPr>
          <a:xfrm>
            <a:off x="5920981" y="3602293"/>
            <a:ext cx="310599" cy="344873"/>
            <a:chOff x="5494338" y="3170238"/>
            <a:chExt cx="460375" cy="511176"/>
          </a:xfrm>
        </p:grpSpPr>
        <p:sp>
          <p:nvSpPr>
            <p:cNvPr id="325" name="Freeform 378"/>
            <p:cNvSpPr>
              <a:spLocks/>
            </p:cNvSpPr>
            <p:nvPr/>
          </p:nvSpPr>
          <p:spPr bwMode="auto">
            <a:xfrm>
              <a:off x="5494338" y="3357563"/>
              <a:ext cx="125413" cy="112713"/>
            </a:xfrm>
            <a:custGeom>
              <a:avLst/>
              <a:gdLst>
                <a:gd name="T0" fmla="*/ 87 w 107"/>
                <a:gd name="T1" fmla="*/ 0 h 96"/>
                <a:gd name="T2" fmla="*/ 107 w 107"/>
                <a:gd name="T3" fmla="*/ 42 h 96"/>
                <a:gd name="T4" fmla="*/ 54 w 107"/>
                <a:gd name="T5" fmla="*/ 96 h 96"/>
                <a:gd name="T6" fmla="*/ 0 w 107"/>
                <a:gd name="T7" fmla="*/ 42 h 96"/>
                <a:gd name="T8" fmla="*/ 19 w 107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96">
                  <a:moveTo>
                    <a:pt x="87" y="0"/>
                  </a:moveTo>
                  <a:cubicBezTo>
                    <a:pt x="100" y="10"/>
                    <a:pt x="107" y="25"/>
                    <a:pt x="107" y="42"/>
                  </a:cubicBezTo>
                  <a:cubicBezTo>
                    <a:pt x="107" y="72"/>
                    <a:pt x="83" y="96"/>
                    <a:pt x="54" y="96"/>
                  </a:cubicBezTo>
                  <a:cubicBezTo>
                    <a:pt x="24" y="96"/>
                    <a:pt x="0" y="72"/>
                    <a:pt x="0" y="42"/>
                  </a:cubicBezTo>
                  <a:cubicBezTo>
                    <a:pt x="0" y="26"/>
                    <a:pt x="7" y="11"/>
                    <a:pt x="19" y="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6" name="Freeform 379"/>
            <p:cNvSpPr>
              <a:spLocks/>
            </p:cNvSpPr>
            <p:nvPr/>
          </p:nvSpPr>
          <p:spPr bwMode="auto">
            <a:xfrm>
              <a:off x="5578476" y="3263901"/>
              <a:ext cx="36513" cy="103188"/>
            </a:xfrm>
            <a:custGeom>
              <a:avLst/>
              <a:gdLst>
                <a:gd name="T0" fmla="*/ 7 w 31"/>
                <a:gd name="T1" fmla="*/ 0 h 88"/>
                <a:gd name="T2" fmla="*/ 31 w 31"/>
                <a:gd name="T3" fmla="*/ 42 h 88"/>
                <a:gd name="T4" fmla="*/ 0 w 31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88">
                  <a:moveTo>
                    <a:pt x="7" y="0"/>
                  </a:moveTo>
                  <a:cubicBezTo>
                    <a:pt x="21" y="8"/>
                    <a:pt x="31" y="24"/>
                    <a:pt x="31" y="42"/>
                  </a:cubicBezTo>
                  <a:cubicBezTo>
                    <a:pt x="31" y="63"/>
                    <a:pt x="18" y="81"/>
                    <a:pt x="0" y="88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7" name="Freeform 380"/>
            <p:cNvSpPr>
              <a:spLocks/>
            </p:cNvSpPr>
            <p:nvPr/>
          </p:nvSpPr>
          <p:spPr bwMode="auto">
            <a:xfrm>
              <a:off x="5499101" y="3260726"/>
              <a:ext cx="36513" cy="106363"/>
            </a:xfrm>
            <a:custGeom>
              <a:avLst/>
              <a:gdLst>
                <a:gd name="T0" fmla="*/ 31 w 31"/>
                <a:gd name="T1" fmla="*/ 91 h 91"/>
                <a:gd name="T2" fmla="*/ 0 w 31"/>
                <a:gd name="T3" fmla="*/ 45 h 91"/>
                <a:gd name="T4" fmla="*/ 30 w 31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91">
                  <a:moveTo>
                    <a:pt x="31" y="91"/>
                  </a:moveTo>
                  <a:cubicBezTo>
                    <a:pt x="13" y="83"/>
                    <a:pt x="0" y="66"/>
                    <a:pt x="0" y="45"/>
                  </a:cubicBezTo>
                  <a:cubicBezTo>
                    <a:pt x="0" y="25"/>
                    <a:pt x="12" y="8"/>
                    <a:pt x="3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8" name="Freeform 381"/>
            <p:cNvSpPr>
              <a:spLocks/>
            </p:cNvSpPr>
            <p:nvPr/>
          </p:nvSpPr>
          <p:spPr bwMode="auto">
            <a:xfrm>
              <a:off x="5602288" y="3276601"/>
              <a:ext cx="100013" cy="28575"/>
            </a:xfrm>
            <a:custGeom>
              <a:avLst/>
              <a:gdLst>
                <a:gd name="T0" fmla="*/ 86 w 86"/>
                <a:gd name="T1" fmla="*/ 4 h 24"/>
                <a:gd name="T2" fmla="*/ 44 w 86"/>
                <a:gd name="T3" fmla="*/ 24 h 24"/>
                <a:gd name="T4" fmla="*/ 0 w 86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24">
                  <a:moveTo>
                    <a:pt x="86" y="4"/>
                  </a:moveTo>
                  <a:cubicBezTo>
                    <a:pt x="76" y="16"/>
                    <a:pt x="61" y="24"/>
                    <a:pt x="44" y="24"/>
                  </a:cubicBezTo>
                  <a:cubicBezTo>
                    <a:pt x="26" y="24"/>
                    <a:pt x="10" y="14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9" name="Freeform 382"/>
            <p:cNvSpPr>
              <a:spLocks/>
            </p:cNvSpPr>
            <p:nvPr/>
          </p:nvSpPr>
          <p:spPr bwMode="auto">
            <a:xfrm>
              <a:off x="5605463" y="3179763"/>
              <a:ext cx="103188" cy="34925"/>
            </a:xfrm>
            <a:custGeom>
              <a:avLst/>
              <a:gdLst>
                <a:gd name="T0" fmla="*/ 0 w 87"/>
                <a:gd name="T1" fmla="*/ 19 h 29"/>
                <a:gd name="T2" fmla="*/ 40 w 87"/>
                <a:gd name="T3" fmla="*/ 0 h 29"/>
                <a:gd name="T4" fmla="*/ 87 w 87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9">
                  <a:moveTo>
                    <a:pt x="0" y="19"/>
                  </a:moveTo>
                  <a:cubicBezTo>
                    <a:pt x="10" y="7"/>
                    <a:pt x="24" y="0"/>
                    <a:pt x="40" y="0"/>
                  </a:cubicBezTo>
                  <a:cubicBezTo>
                    <a:pt x="61" y="0"/>
                    <a:pt x="79" y="12"/>
                    <a:pt x="87" y="2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0" name="Freeform 383"/>
            <p:cNvSpPr>
              <a:spLocks/>
            </p:cNvSpPr>
            <p:nvPr/>
          </p:nvSpPr>
          <p:spPr bwMode="auto">
            <a:xfrm>
              <a:off x="5699126" y="3263901"/>
              <a:ext cx="112713" cy="47625"/>
            </a:xfrm>
            <a:custGeom>
              <a:avLst/>
              <a:gdLst>
                <a:gd name="T0" fmla="*/ 96 w 96"/>
                <a:gd name="T1" fmla="*/ 13 h 41"/>
                <a:gd name="T2" fmla="*/ 50 w 96"/>
                <a:gd name="T3" fmla="*/ 41 h 41"/>
                <a:gd name="T4" fmla="*/ 0 w 96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1">
                  <a:moveTo>
                    <a:pt x="96" y="13"/>
                  </a:moveTo>
                  <a:cubicBezTo>
                    <a:pt x="88" y="30"/>
                    <a:pt x="70" y="41"/>
                    <a:pt x="50" y="41"/>
                  </a:cubicBezTo>
                  <a:cubicBezTo>
                    <a:pt x="25" y="41"/>
                    <a:pt x="5" y="23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1" name="Freeform 384"/>
            <p:cNvSpPr>
              <a:spLocks/>
            </p:cNvSpPr>
            <p:nvPr/>
          </p:nvSpPr>
          <p:spPr bwMode="auto">
            <a:xfrm>
              <a:off x="5703888" y="3190876"/>
              <a:ext cx="95250" cy="34925"/>
            </a:xfrm>
            <a:custGeom>
              <a:avLst/>
              <a:gdLst>
                <a:gd name="T0" fmla="*/ 0 w 81"/>
                <a:gd name="T1" fmla="*/ 30 h 30"/>
                <a:gd name="T2" fmla="*/ 46 w 81"/>
                <a:gd name="T3" fmla="*/ 0 h 30"/>
                <a:gd name="T4" fmla="*/ 81 w 81"/>
                <a:gd name="T5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30">
                  <a:moveTo>
                    <a:pt x="0" y="30"/>
                  </a:moveTo>
                  <a:cubicBezTo>
                    <a:pt x="8" y="12"/>
                    <a:pt x="26" y="0"/>
                    <a:pt x="46" y="0"/>
                  </a:cubicBezTo>
                  <a:cubicBezTo>
                    <a:pt x="60" y="0"/>
                    <a:pt x="72" y="5"/>
                    <a:pt x="81" y="1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2" name="Freeform 385"/>
            <p:cNvSpPr>
              <a:spLocks/>
            </p:cNvSpPr>
            <p:nvPr/>
          </p:nvSpPr>
          <p:spPr bwMode="auto">
            <a:xfrm>
              <a:off x="5797551" y="3170238"/>
              <a:ext cx="122238" cy="82550"/>
            </a:xfrm>
            <a:custGeom>
              <a:avLst/>
              <a:gdLst>
                <a:gd name="T0" fmla="*/ 0 w 104"/>
                <a:gd name="T1" fmla="*/ 35 h 71"/>
                <a:gd name="T2" fmla="*/ 50 w 104"/>
                <a:gd name="T3" fmla="*/ 0 h 71"/>
                <a:gd name="T4" fmla="*/ 104 w 104"/>
                <a:gd name="T5" fmla="*/ 54 h 71"/>
                <a:gd name="T6" fmla="*/ 101 w 10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71">
                  <a:moveTo>
                    <a:pt x="0" y="35"/>
                  </a:moveTo>
                  <a:cubicBezTo>
                    <a:pt x="8" y="15"/>
                    <a:pt x="27" y="0"/>
                    <a:pt x="50" y="0"/>
                  </a:cubicBezTo>
                  <a:cubicBezTo>
                    <a:pt x="80" y="0"/>
                    <a:pt x="104" y="24"/>
                    <a:pt x="104" y="54"/>
                  </a:cubicBezTo>
                  <a:cubicBezTo>
                    <a:pt x="104" y="60"/>
                    <a:pt x="103" y="66"/>
                    <a:pt x="101" y="7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3" name="Freeform 386"/>
            <p:cNvSpPr>
              <a:spLocks/>
            </p:cNvSpPr>
            <p:nvPr/>
          </p:nvSpPr>
          <p:spPr bwMode="auto">
            <a:xfrm>
              <a:off x="5813426" y="3268663"/>
              <a:ext cx="39688" cy="95250"/>
            </a:xfrm>
            <a:custGeom>
              <a:avLst/>
              <a:gdLst>
                <a:gd name="T0" fmla="*/ 33 w 33"/>
                <a:gd name="T1" fmla="*/ 81 h 81"/>
                <a:gd name="T2" fmla="*/ 0 w 33"/>
                <a:gd name="T3" fmla="*/ 32 h 81"/>
                <a:gd name="T4" fmla="*/ 10 w 33"/>
                <a:gd name="T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81">
                  <a:moveTo>
                    <a:pt x="33" y="81"/>
                  </a:moveTo>
                  <a:cubicBezTo>
                    <a:pt x="13" y="73"/>
                    <a:pt x="0" y="54"/>
                    <a:pt x="0" y="32"/>
                  </a:cubicBezTo>
                  <a:cubicBezTo>
                    <a:pt x="0" y="20"/>
                    <a:pt x="4" y="9"/>
                    <a:pt x="1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4" name="Freeform 387"/>
            <p:cNvSpPr>
              <a:spLocks/>
            </p:cNvSpPr>
            <p:nvPr/>
          </p:nvSpPr>
          <p:spPr bwMode="auto">
            <a:xfrm>
              <a:off x="5875338" y="3241676"/>
              <a:ext cx="63500" cy="114300"/>
            </a:xfrm>
            <a:custGeom>
              <a:avLst/>
              <a:gdLst>
                <a:gd name="T0" fmla="*/ 0 w 54"/>
                <a:gd name="T1" fmla="*/ 0 h 97"/>
                <a:gd name="T2" fmla="*/ 4 w 54"/>
                <a:gd name="T3" fmla="*/ 0 h 97"/>
                <a:gd name="T4" fmla="*/ 54 w 54"/>
                <a:gd name="T5" fmla="*/ 54 h 97"/>
                <a:gd name="T6" fmla="*/ 32 w 54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7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2" y="2"/>
                    <a:pt x="54" y="25"/>
                    <a:pt x="54" y="54"/>
                  </a:cubicBezTo>
                  <a:cubicBezTo>
                    <a:pt x="54" y="72"/>
                    <a:pt x="46" y="87"/>
                    <a:pt x="32" y="97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5" name="Freeform 388"/>
            <p:cNvSpPr>
              <a:spLocks/>
            </p:cNvSpPr>
            <p:nvPr/>
          </p:nvSpPr>
          <p:spPr bwMode="auto">
            <a:xfrm>
              <a:off x="5822951" y="3362326"/>
              <a:ext cx="30163" cy="60325"/>
            </a:xfrm>
            <a:custGeom>
              <a:avLst/>
              <a:gdLst>
                <a:gd name="T0" fmla="*/ 1 w 25"/>
                <a:gd name="T1" fmla="*/ 51 h 51"/>
                <a:gd name="T2" fmla="*/ 0 w 25"/>
                <a:gd name="T3" fmla="*/ 46 h 51"/>
                <a:gd name="T4" fmla="*/ 25 w 25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51">
                  <a:moveTo>
                    <a:pt x="1" y="51"/>
                  </a:moveTo>
                  <a:cubicBezTo>
                    <a:pt x="1" y="49"/>
                    <a:pt x="0" y="48"/>
                    <a:pt x="0" y="46"/>
                  </a:cubicBezTo>
                  <a:cubicBezTo>
                    <a:pt x="0" y="27"/>
                    <a:pt x="10" y="10"/>
                    <a:pt x="25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6" name="Freeform 389"/>
            <p:cNvSpPr>
              <a:spLocks/>
            </p:cNvSpPr>
            <p:nvPr/>
          </p:nvSpPr>
          <p:spPr bwMode="auto">
            <a:xfrm>
              <a:off x="5907088" y="3354388"/>
              <a:ext cx="47625" cy="125413"/>
            </a:xfrm>
            <a:custGeom>
              <a:avLst/>
              <a:gdLst>
                <a:gd name="T0" fmla="*/ 6 w 41"/>
                <a:gd name="T1" fmla="*/ 0 h 106"/>
                <a:gd name="T2" fmla="*/ 41 w 41"/>
                <a:gd name="T3" fmla="*/ 52 h 106"/>
                <a:gd name="T4" fmla="*/ 0 w 41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106">
                  <a:moveTo>
                    <a:pt x="6" y="0"/>
                  </a:moveTo>
                  <a:cubicBezTo>
                    <a:pt x="27" y="8"/>
                    <a:pt x="41" y="29"/>
                    <a:pt x="41" y="52"/>
                  </a:cubicBezTo>
                  <a:cubicBezTo>
                    <a:pt x="41" y="78"/>
                    <a:pt x="24" y="100"/>
                    <a:pt x="0" y="10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7" name="Freeform 390"/>
            <p:cNvSpPr>
              <a:spLocks/>
            </p:cNvSpPr>
            <p:nvPr/>
          </p:nvSpPr>
          <p:spPr bwMode="auto">
            <a:xfrm>
              <a:off x="5786438" y="3460751"/>
              <a:ext cx="117475" cy="96838"/>
            </a:xfrm>
            <a:custGeom>
              <a:avLst/>
              <a:gdLst>
                <a:gd name="T0" fmla="*/ 93 w 100"/>
                <a:gd name="T1" fmla="*/ 0 h 82"/>
                <a:gd name="T2" fmla="*/ 100 w 100"/>
                <a:gd name="T3" fmla="*/ 26 h 82"/>
                <a:gd name="T4" fmla="*/ 44 w 100"/>
                <a:gd name="T5" fmla="*/ 82 h 82"/>
                <a:gd name="T6" fmla="*/ 0 w 100"/>
                <a:gd name="T7" fmla="*/ 6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82">
                  <a:moveTo>
                    <a:pt x="93" y="0"/>
                  </a:moveTo>
                  <a:cubicBezTo>
                    <a:pt x="97" y="8"/>
                    <a:pt x="100" y="17"/>
                    <a:pt x="100" y="26"/>
                  </a:cubicBezTo>
                  <a:cubicBezTo>
                    <a:pt x="100" y="57"/>
                    <a:pt x="74" y="82"/>
                    <a:pt x="44" y="82"/>
                  </a:cubicBezTo>
                  <a:cubicBezTo>
                    <a:pt x="26" y="82"/>
                    <a:pt x="10" y="74"/>
                    <a:pt x="0" y="6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8" name="Freeform 391"/>
            <p:cNvSpPr>
              <a:spLocks/>
            </p:cNvSpPr>
            <p:nvPr/>
          </p:nvSpPr>
          <p:spPr bwMode="auto">
            <a:xfrm>
              <a:off x="5786438" y="3425826"/>
              <a:ext cx="66675" cy="23813"/>
            </a:xfrm>
            <a:custGeom>
              <a:avLst/>
              <a:gdLst>
                <a:gd name="T0" fmla="*/ 0 w 56"/>
                <a:gd name="T1" fmla="*/ 20 h 20"/>
                <a:gd name="T2" fmla="*/ 44 w 56"/>
                <a:gd name="T3" fmla="*/ 0 h 20"/>
                <a:gd name="T4" fmla="*/ 56 w 56"/>
                <a:gd name="T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0">
                  <a:moveTo>
                    <a:pt x="0" y="20"/>
                  </a:moveTo>
                  <a:cubicBezTo>
                    <a:pt x="11" y="8"/>
                    <a:pt x="26" y="0"/>
                    <a:pt x="44" y="0"/>
                  </a:cubicBezTo>
                  <a:cubicBezTo>
                    <a:pt x="48" y="0"/>
                    <a:pt x="52" y="0"/>
                    <a:pt x="56" y="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39" name="Freeform 392"/>
            <p:cNvSpPr>
              <a:spLocks/>
            </p:cNvSpPr>
            <p:nvPr/>
          </p:nvSpPr>
          <p:spPr bwMode="auto">
            <a:xfrm>
              <a:off x="5762626" y="3544888"/>
              <a:ext cx="33338" cy="22225"/>
            </a:xfrm>
            <a:custGeom>
              <a:avLst/>
              <a:gdLst>
                <a:gd name="T0" fmla="*/ 29 w 29"/>
                <a:gd name="T1" fmla="*/ 0 h 19"/>
                <a:gd name="T2" fmla="*/ 0 w 29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19">
                  <a:moveTo>
                    <a:pt x="29" y="0"/>
                  </a:moveTo>
                  <a:cubicBezTo>
                    <a:pt x="22" y="9"/>
                    <a:pt x="12" y="16"/>
                    <a:pt x="0" y="1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0" name="Freeform 393"/>
            <p:cNvSpPr>
              <a:spLocks/>
            </p:cNvSpPr>
            <p:nvPr/>
          </p:nvSpPr>
          <p:spPr bwMode="auto">
            <a:xfrm>
              <a:off x="5678488" y="3438526"/>
              <a:ext cx="125413" cy="127000"/>
            </a:xfrm>
            <a:custGeom>
              <a:avLst/>
              <a:gdLst>
                <a:gd name="T0" fmla="*/ 35 w 107"/>
                <a:gd name="T1" fmla="*/ 108 h 108"/>
                <a:gd name="T2" fmla="*/ 0 w 107"/>
                <a:gd name="T3" fmla="*/ 56 h 108"/>
                <a:gd name="T4" fmla="*/ 56 w 107"/>
                <a:gd name="T5" fmla="*/ 0 h 108"/>
                <a:gd name="T6" fmla="*/ 107 w 107"/>
                <a:gd name="T7" fmla="*/ 3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08">
                  <a:moveTo>
                    <a:pt x="35" y="108"/>
                  </a:moveTo>
                  <a:cubicBezTo>
                    <a:pt x="15" y="99"/>
                    <a:pt x="0" y="79"/>
                    <a:pt x="0" y="56"/>
                  </a:cubicBezTo>
                  <a:cubicBezTo>
                    <a:pt x="0" y="25"/>
                    <a:pt x="26" y="0"/>
                    <a:pt x="56" y="0"/>
                  </a:cubicBezTo>
                  <a:cubicBezTo>
                    <a:pt x="78" y="0"/>
                    <a:pt x="97" y="12"/>
                    <a:pt x="107" y="3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1" name="Freeform 394"/>
            <p:cNvSpPr>
              <a:spLocks/>
            </p:cNvSpPr>
            <p:nvPr/>
          </p:nvSpPr>
          <p:spPr bwMode="auto">
            <a:xfrm>
              <a:off x="5524501" y="3173413"/>
              <a:ext cx="98425" cy="85725"/>
            </a:xfrm>
            <a:custGeom>
              <a:avLst/>
              <a:gdLst>
                <a:gd name="T0" fmla="*/ 6 w 83"/>
                <a:gd name="T1" fmla="*/ 73 h 73"/>
                <a:gd name="T2" fmla="*/ 0 w 83"/>
                <a:gd name="T3" fmla="*/ 49 h 73"/>
                <a:gd name="T4" fmla="*/ 49 w 83"/>
                <a:gd name="T5" fmla="*/ 0 h 73"/>
                <a:gd name="T6" fmla="*/ 83 w 83"/>
                <a:gd name="T7" fmla="*/ 1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73">
                  <a:moveTo>
                    <a:pt x="6" y="73"/>
                  </a:moveTo>
                  <a:cubicBezTo>
                    <a:pt x="2" y="66"/>
                    <a:pt x="0" y="58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62" y="0"/>
                    <a:pt x="74" y="5"/>
                    <a:pt x="83" y="1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2" name="Freeform 395"/>
            <p:cNvSpPr>
              <a:spLocks/>
            </p:cNvSpPr>
            <p:nvPr/>
          </p:nvSpPr>
          <p:spPr bwMode="auto">
            <a:xfrm>
              <a:off x="5691188" y="3552826"/>
              <a:ext cx="87313" cy="128588"/>
            </a:xfrm>
            <a:custGeom>
              <a:avLst/>
              <a:gdLst>
                <a:gd name="T0" fmla="*/ 73 w 75"/>
                <a:gd name="T1" fmla="*/ 8 h 110"/>
                <a:gd name="T2" fmla="*/ 75 w 75"/>
                <a:gd name="T3" fmla="*/ 32 h 110"/>
                <a:gd name="T4" fmla="*/ 38 w 75"/>
                <a:gd name="T5" fmla="*/ 110 h 110"/>
                <a:gd name="T6" fmla="*/ 0 w 75"/>
                <a:gd name="T7" fmla="*/ 32 h 110"/>
                <a:gd name="T8" fmla="*/ 4 w 75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73" y="8"/>
                  </a:moveTo>
                  <a:cubicBezTo>
                    <a:pt x="74" y="16"/>
                    <a:pt x="75" y="24"/>
                    <a:pt x="75" y="32"/>
                  </a:cubicBezTo>
                  <a:cubicBezTo>
                    <a:pt x="75" y="75"/>
                    <a:pt x="58" y="110"/>
                    <a:pt x="38" y="110"/>
                  </a:cubicBezTo>
                  <a:cubicBezTo>
                    <a:pt x="17" y="110"/>
                    <a:pt x="0" y="75"/>
                    <a:pt x="0" y="32"/>
                  </a:cubicBezTo>
                  <a:cubicBezTo>
                    <a:pt x="0" y="21"/>
                    <a:pt x="2" y="10"/>
                    <a:pt x="4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6" name="Groupe 75"/>
          <p:cNvGrpSpPr/>
          <p:nvPr/>
        </p:nvGrpSpPr>
        <p:grpSpPr>
          <a:xfrm>
            <a:off x="5980926" y="5213320"/>
            <a:ext cx="252764" cy="340589"/>
            <a:chOff x="6319838" y="6303963"/>
            <a:chExt cx="374650" cy="504826"/>
          </a:xfrm>
        </p:grpSpPr>
        <p:sp>
          <p:nvSpPr>
            <p:cNvPr id="323" name="Freeform 396"/>
            <p:cNvSpPr>
              <a:spLocks noEditPoints="1"/>
            </p:cNvSpPr>
            <p:nvPr/>
          </p:nvSpPr>
          <p:spPr bwMode="auto">
            <a:xfrm>
              <a:off x="6319838" y="6303963"/>
              <a:ext cx="374650" cy="504825"/>
            </a:xfrm>
            <a:custGeom>
              <a:avLst/>
              <a:gdLst>
                <a:gd name="T0" fmla="*/ 283 w 319"/>
                <a:gd name="T1" fmla="*/ 101 h 430"/>
                <a:gd name="T2" fmla="*/ 228 w 319"/>
                <a:gd name="T3" fmla="*/ 316 h 430"/>
                <a:gd name="T4" fmla="*/ 55 w 319"/>
                <a:gd name="T5" fmla="*/ 215 h 430"/>
                <a:gd name="T6" fmla="*/ 36 w 319"/>
                <a:gd name="T7" fmla="*/ 101 h 430"/>
                <a:gd name="T8" fmla="*/ 72 w 319"/>
                <a:gd name="T9" fmla="*/ 50 h 430"/>
                <a:gd name="T10" fmla="*/ 160 w 319"/>
                <a:gd name="T11" fmla="*/ 36 h 430"/>
                <a:gd name="T12" fmla="*/ 160 w 319"/>
                <a:gd name="T13" fmla="*/ 430 h 430"/>
                <a:gd name="T14" fmla="*/ 319 w 319"/>
                <a:gd name="T15" fmla="*/ 102 h 430"/>
                <a:gd name="T16" fmla="*/ 160 w 319"/>
                <a:gd name="T17" fmla="*/ 0 h 430"/>
                <a:gd name="T18" fmla="*/ 0 w 319"/>
                <a:gd name="T19" fmla="*/ 102 h 430"/>
                <a:gd name="T20" fmla="*/ 160 w 319"/>
                <a:gd name="T21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430">
                  <a:moveTo>
                    <a:pt x="283" y="101"/>
                  </a:moveTo>
                  <a:cubicBezTo>
                    <a:pt x="281" y="173"/>
                    <a:pt x="257" y="256"/>
                    <a:pt x="228" y="316"/>
                  </a:cubicBezTo>
                  <a:moveTo>
                    <a:pt x="55" y="215"/>
                  </a:moveTo>
                  <a:cubicBezTo>
                    <a:pt x="44" y="177"/>
                    <a:pt x="37" y="138"/>
                    <a:pt x="36" y="101"/>
                  </a:cubicBezTo>
                  <a:cubicBezTo>
                    <a:pt x="36" y="76"/>
                    <a:pt x="47" y="60"/>
                    <a:pt x="72" y="50"/>
                  </a:cubicBezTo>
                  <a:cubicBezTo>
                    <a:pt x="93" y="40"/>
                    <a:pt x="123" y="36"/>
                    <a:pt x="160" y="36"/>
                  </a:cubicBezTo>
                  <a:moveTo>
                    <a:pt x="160" y="430"/>
                  </a:moveTo>
                  <a:cubicBezTo>
                    <a:pt x="243" y="430"/>
                    <a:pt x="316" y="224"/>
                    <a:pt x="319" y="102"/>
                  </a:cubicBezTo>
                  <a:cubicBezTo>
                    <a:pt x="319" y="11"/>
                    <a:pt x="219" y="0"/>
                    <a:pt x="160" y="0"/>
                  </a:cubicBezTo>
                  <a:cubicBezTo>
                    <a:pt x="100" y="0"/>
                    <a:pt x="0" y="11"/>
                    <a:pt x="0" y="102"/>
                  </a:cubicBezTo>
                  <a:cubicBezTo>
                    <a:pt x="4" y="224"/>
                    <a:pt x="77" y="430"/>
                    <a:pt x="160" y="430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4" name="Freeform 397"/>
            <p:cNvSpPr>
              <a:spLocks/>
            </p:cNvSpPr>
            <p:nvPr/>
          </p:nvSpPr>
          <p:spPr bwMode="auto">
            <a:xfrm>
              <a:off x="6408738" y="6400801"/>
              <a:ext cx="180975" cy="407988"/>
            </a:xfrm>
            <a:custGeom>
              <a:avLst/>
              <a:gdLst>
                <a:gd name="T0" fmla="*/ 154 w 154"/>
                <a:gd name="T1" fmla="*/ 78 h 347"/>
                <a:gd name="T2" fmla="*/ 77 w 154"/>
                <a:gd name="T3" fmla="*/ 0 h 347"/>
                <a:gd name="T4" fmla="*/ 0 w 154"/>
                <a:gd name="T5" fmla="*/ 78 h 347"/>
                <a:gd name="T6" fmla="*/ 37 w 154"/>
                <a:gd name="T7" fmla="*/ 145 h 347"/>
                <a:gd name="T8" fmla="*/ 37 w 154"/>
                <a:gd name="T9" fmla="*/ 223 h 347"/>
                <a:gd name="T10" fmla="*/ 78 w 154"/>
                <a:gd name="T11" fmla="*/ 347 h 347"/>
                <a:gd name="T12" fmla="*/ 119 w 154"/>
                <a:gd name="T13" fmla="*/ 223 h 347"/>
                <a:gd name="T14" fmla="*/ 119 w 154"/>
                <a:gd name="T15" fmla="*/ 144 h 347"/>
                <a:gd name="T16" fmla="*/ 154 w 154"/>
                <a:gd name="T17" fmla="*/ 7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47">
                  <a:moveTo>
                    <a:pt x="154" y="78"/>
                  </a:moveTo>
                  <a:cubicBezTo>
                    <a:pt x="154" y="35"/>
                    <a:pt x="120" y="0"/>
                    <a:pt x="77" y="0"/>
                  </a:cubicBezTo>
                  <a:cubicBezTo>
                    <a:pt x="34" y="0"/>
                    <a:pt x="0" y="35"/>
                    <a:pt x="0" y="78"/>
                  </a:cubicBezTo>
                  <a:cubicBezTo>
                    <a:pt x="0" y="106"/>
                    <a:pt x="15" y="131"/>
                    <a:pt x="37" y="145"/>
                  </a:cubicBezTo>
                  <a:cubicBezTo>
                    <a:pt x="37" y="223"/>
                    <a:pt x="37" y="223"/>
                    <a:pt x="37" y="223"/>
                  </a:cubicBezTo>
                  <a:cubicBezTo>
                    <a:pt x="37" y="285"/>
                    <a:pt x="55" y="347"/>
                    <a:pt x="78" y="347"/>
                  </a:cubicBezTo>
                  <a:cubicBezTo>
                    <a:pt x="100" y="347"/>
                    <a:pt x="119" y="280"/>
                    <a:pt x="119" y="223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40" y="130"/>
                    <a:pt x="154" y="106"/>
                    <a:pt x="154" y="78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77" name="Groupe 76"/>
          <p:cNvGrpSpPr/>
          <p:nvPr/>
        </p:nvGrpSpPr>
        <p:grpSpPr>
          <a:xfrm>
            <a:off x="9065529" y="2017167"/>
            <a:ext cx="351298" cy="348085"/>
            <a:chOff x="10155238" y="820738"/>
            <a:chExt cx="520700" cy="515938"/>
          </a:xfrm>
        </p:grpSpPr>
        <p:sp>
          <p:nvSpPr>
            <p:cNvPr id="319" name="Freeform 398"/>
            <p:cNvSpPr>
              <a:spLocks/>
            </p:cNvSpPr>
            <p:nvPr/>
          </p:nvSpPr>
          <p:spPr bwMode="auto">
            <a:xfrm>
              <a:off x="10407651" y="903288"/>
              <a:ext cx="207963" cy="219075"/>
            </a:xfrm>
            <a:custGeom>
              <a:avLst/>
              <a:gdLst>
                <a:gd name="T0" fmla="*/ 0 w 177"/>
                <a:gd name="T1" fmla="*/ 124 h 186"/>
                <a:gd name="T2" fmla="*/ 56 w 177"/>
                <a:gd name="T3" fmla="*/ 67 h 186"/>
                <a:gd name="T4" fmla="*/ 65 w 177"/>
                <a:gd name="T5" fmla="*/ 36 h 186"/>
                <a:gd name="T6" fmla="*/ 92 w 177"/>
                <a:gd name="T7" fmla="*/ 2 h 186"/>
                <a:gd name="T8" fmla="*/ 128 w 177"/>
                <a:gd name="T9" fmla="*/ 46 h 186"/>
                <a:gd name="T10" fmla="*/ 177 w 177"/>
                <a:gd name="T11" fmla="*/ 80 h 186"/>
                <a:gd name="T12" fmla="*/ 145 w 177"/>
                <a:gd name="T13" fmla="*/ 112 h 186"/>
                <a:gd name="T14" fmla="*/ 113 w 177"/>
                <a:gd name="T15" fmla="*/ 117 h 186"/>
                <a:gd name="T16" fmla="*/ 112 w 177"/>
                <a:gd name="T17" fmla="*/ 118 h 186"/>
                <a:gd name="T18" fmla="*/ 41 w 177"/>
                <a:gd name="T19" fmla="*/ 186 h 186"/>
                <a:gd name="T20" fmla="*/ 27 w 177"/>
                <a:gd name="T21" fmla="*/ 186 h 186"/>
                <a:gd name="T22" fmla="*/ 24 w 177"/>
                <a:gd name="T23" fmla="*/ 145 h 186"/>
                <a:gd name="T24" fmla="*/ 0 w 177"/>
                <a:gd name="T25" fmla="*/ 146 h 186"/>
                <a:gd name="T26" fmla="*/ 0 w 177"/>
                <a:gd name="T27" fmla="*/ 126 h 186"/>
                <a:gd name="T28" fmla="*/ 0 w 177"/>
                <a:gd name="T29" fmla="*/ 12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186">
                  <a:moveTo>
                    <a:pt x="0" y="124"/>
                  </a:move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63" y="56"/>
                    <a:pt x="65" y="36"/>
                  </a:cubicBezTo>
                  <a:cubicBezTo>
                    <a:pt x="66" y="16"/>
                    <a:pt x="78" y="0"/>
                    <a:pt x="92" y="2"/>
                  </a:cubicBezTo>
                  <a:cubicBezTo>
                    <a:pt x="106" y="4"/>
                    <a:pt x="115" y="34"/>
                    <a:pt x="128" y="46"/>
                  </a:cubicBezTo>
                  <a:cubicBezTo>
                    <a:pt x="141" y="60"/>
                    <a:pt x="177" y="62"/>
                    <a:pt x="177" y="80"/>
                  </a:cubicBezTo>
                  <a:cubicBezTo>
                    <a:pt x="177" y="97"/>
                    <a:pt x="169" y="110"/>
                    <a:pt x="145" y="112"/>
                  </a:cubicBezTo>
                  <a:cubicBezTo>
                    <a:pt x="129" y="114"/>
                    <a:pt x="116" y="117"/>
                    <a:pt x="113" y="117"/>
                  </a:cubicBezTo>
                  <a:cubicBezTo>
                    <a:pt x="113" y="118"/>
                    <a:pt x="112" y="118"/>
                    <a:pt x="112" y="11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27" y="186"/>
                    <a:pt x="27" y="186"/>
                    <a:pt x="27" y="186"/>
                  </a:cubicBezTo>
                  <a:cubicBezTo>
                    <a:pt x="24" y="145"/>
                    <a:pt x="24" y="145"/>
                    <a:pt x="24" y="14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0" y="124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0" name="Freeform 399"/>
            <p:cNvSpPr>
              <a:spLocks/>
            </p:cNvSpPr>
            <p:nvPr/>
          </p:nvSpPr>
          <p:spPr bwMode="auto">
            <a:xfrm>
              <a:off x="10213976" y="1085851"/>
              <a:ext cx="215900" cy="217488"/>
            </a:xfrm>
            <a:custGeom>
              <a:avLst/>
              <a:gdLst>
                <a:gd name="T0" fmla="*/ 136 w 184"/>
                <a:gd name="T1" fmla="*/ 0 h 185"/>
                <a:gd name="T2" fmla="*/ 66 w 184"/>
                <a:gd name="T3" fmla="*/ 67 h 185"/>
                <a:gd name="T4" fmla="*/ 64 w 184"/>
                <a:gd name="T5" fmla="*/ 68 h 185"/>
                <a:gd name="T6" fmla="*/ 33 w 184"/>
                <a:gd name="T7" fmla="*/ 73 h 185"/>
                <a:gd name="T8" fmla="*/ 0 w 184"/>
                <a:gd name="T9" fmla="*/ 105 h 185"/>
                <a:gd name="T10" fmla="*/ 50 w 184"/>
                <a:gd name="T11" fmla="*/ 139 h 185"/>
                <a:gd name="T12" fmla="*/ 85 w 184"/>
                <a:gd name="T13" fmla="*/ 183 h 185"/>
                <a:gd name="T14" fmla="*/ 113 w 184"/>
                <a:gd name="T15" fmla="*/ 149 h 185"/>
                <a:gd name="T16" fmla="*/ 121 w 184"/>
                <a:gd name="T17" fmla="*/ 119 h 185"/>
                <a:gd name="T18" fmla="*/ 177 w 184"/>
                <a:gd name="T19" fmla="*/ 61 h 185"/>
                <a:gd name="T20" fmla="*/ 184 w 184"/>
                <a:gd name="T21" fmla="*/ 54 h 185"/>
                <a:gd name="T22" fmla="*/ 162 w 184"/>
                <a:gd name="T23" fmla="*/ 54 h 185"/>
                <a:gd name="T24" fmla="*/ 162 w 184"/>
                <a:gd name="T25" fmla="*/ 25 h 185"/>
                <a:gd name="T26" fmla="*/ 136 w 184"/>
                <a:gd name="T27" fmla="*/ 25 h 185"/>
                <a:gd name="T28" fmla="*/ 136 w 184"/>
                <a:gd name="T2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85">
                  <a:moveTo>
                    <a:pt x="136" y="0"/>
                  </a:moveTo>
                  <a:cubicBezTo>
                    <a:pt x="66" y="67"/>
                    <a:pt x="66" y="67"/>
                    <a:pt x="66" y="67"/>
                  </a:cubicBezTo>
                  <a:cubicBezTo>
                    <a:pt x="65" y="68"/>
                    <a:pt x="65" y="68"/>
                    <a:pt x="64" y="68"/>
                  </a:cubicBezTo>
                  <a:cubicBezTo>
                    <a:pt x="61" y="69"/>
                    <a:pt x="49" y="72"/>
                    <a:pt x="33" y="73"/>
                  </a:cubicBezTo>
                  <a:cubicBezTo>
                    <a:pt x="9" y="75"/>
                    <a:pt x="0" y="88"/>
                    <a:pt x="0" y="105"/>
                  </a:cubicBezTo>
                  <a:cubicBezTo>
                    <a:pt x="0" y="124"/>
                    <a:pt x="36" y="126"/>
                    <a:pt x="50" y="139"/>
                  </a:cubicBezTo>
                  <a:cubicBezTo>
                    <a:pt x="62" y="152"/>
                    <a:pt x="72" y="182"/>
                    <a:pt x="85" y="183"/>
                  </a:cubicBezTo>
                  <a:cubicBezTo>
                    <a:pt x="99" y="185"/>
                    <a:pt x="111" y="170"/>
                    <a:pt x="113" y="149"/>
                  </a:cubicBezTo>
                  <a:cubicBezTo>
                    <a:pt x="114" y="129"/>
                    <a:pt x="121" y="119"/>
                    <a:pt x="121" y="119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25"/>
                    <a:pt x="162" y="25"/>
                    <a:pt x="162" y="25"/>
                  </a:cubicBezTo>
                  <a:cubicBezTo>
                    <a:pt x="136" y="25"/>
                    <a:pt x="136" y="25"/>
                    <a:pt x="136" y="25"/>
                  </a:cubicBezTo>
                  <a:lnTo>
                    <a:pt x="136" y="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1" name="Freeform 400"/>
            <p:cNvSpPr>
              <a:spLocks/>
            </p:cNvSpPr>
            <p:nvPr/>
          </p:nvSpPr>
          <p:spPr bwMode="auto">
            <a:xfrm>
              <a:off x="10264776" y="820738"/>
              <a:ext cx="301625" cy="42863"/>
            </a:xfrm>
            <a:custGeom>
              <a:avLst/>
              <a:gdLst>
                <a:gd name="T0" fmla="*/ 241 w 257"/>
                <a:gd name="T1" fmla="*/ 37 h 37"/>
                <a:gd name="T2" fmla="*/ 16 w 257"/>
                <a:gd name="T3" fmla="*/ 37 h 37"/>
                <a:gd name="T4" fmla="*/ 0 w 257"/>
                <a:gd name="T5" fmla="*/ 21 h 37"/>
                <a:gd name="T6" fmla="*/ 0 w 257"/>
                <a:gd name="T7" fmla="*/ 16 h 37"/>
                <a:gd name="T8" fmla="*/ 16 w 257"/>
                <a:gd name="T9" fmla="*/ 0 h 37"/>
                <a:gd name="T10" fmla="*/ 241 w 257"/>
                <a:gd name="T11" fmla="*/ 0 h 37"/>
                <a:gd name="T12" fmla="*/ 257 w 257"/>
                <a:gd name="T13" fmla="*/ 16 h 37"/>
                <a:gd name="T14" fmla="*/ 257 w 257"/>
                <a:gd name="T15" fmla="*/ 21 h 37"/>
                <a:gd name="T16" fmla="*/ 241 w 257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" h="37">
                  <a:moveTo>
                    <a:pt x="241" y="37"/>
                  </a:move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30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50" y="0"/>
                    <a:pt x="257" y="8"/>
                    <a:pt x="257" y="16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57" y="30"/>
                    <a:pt x="250" y="37"/>
                    <a:pt x="241" y="3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2" name="Freeform 401"/>
            <p:cNvSpPr>
              <a:spLocks/>
            </p:cNvSpPr>
            <p:nvPr/>
          </p:nvSpPr>
          <p:spPr bwMode="auto">
            <a:xfrm>
              <a:off x="10155238" y="841376"/>
              <a:ext cx="520700" cy="495300"/>
            </a:xfrm>
            <a:custGeom>
              <a:avLst/>
              <a:gdLst>
                <a:gd name="T0" fmla="*/ 352 w 443"/>
                <a:gd name="T1" fmla="*/ 0 h 422"/>
                <a:gd name="T2" fmla="*/ 425 w 443"/>
                <a:gd name="T3" fmla="*/ 0 h 422"/>
                <a:gd name="T4" fmla="*/ 443 w 443"/>
                <a:gd name="T5" fmla="*/ 18 h 422"/>
                <a:gd name="T6" fmla="*/ 443 w 443"/>
                <a:gd name="T7" fmla="*/ 404 h 422"/>
                <a:gd name="T8" fmla="*/ 425 w 443"/>
                <a:gd name="T9" fmla="*/ 422 h 422"/>
                <a:gd name="T10" fmla="*/ 18 w 443"/>
                <a:gd name="T11" fmla="*/ 422 h 422"/>
                <a:gd name="T12" fmla="*/ 0 w 443"/>
                <a:gd name="T13" fmla="*/ 404 h 422"/>
                <a:gd name="T14" fmla="*/ 0 w 443"/>
                <a:gd name="T15" fmla="*/ 18 h 422"/>
                <a:gd name="T16" fmla="*/ 18 w 443"/>
                <a:gd name="T17" fmla="*/ 0 h 422"/>
                <a:gd name="T18" fmla="*/ 90 w 443"/>
                <a:gd name="T1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422">
                  <a:moveTo>
                    <a:pt x="352" y="0"/>
                  </a:moveTo>
                  <a:cubicBezTo>
                    <a:pt x="425" y="0"/>
                    <a:pt x="425" y="0"/>
                    <a:pt x="425" y="0"/>
                  </a:cubicBezTo>
                  <a:cubicBezTo>
                    <a:pt x="435" y="0"/>
                    <a:pt x="443" y="8"/>
                    <a:pt x="443" y="18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43" y="414"/>
                    <a:pt x="435" y="422"/>
                    <a:pt x="425" y="422"/>
                  </a:cubicBezTo>
                  <a:cubicBezTo>
                    <a:pt x="18" y="422"/>
                    <a:pt x="18" y="422"/>
                    <a:pt x="18" y="422"/>
                  </a:cubicBezTo>
                  <a:cubicBezTo>
                    <a:pt x="8" y="422"/>
                    <a:pt x="0" y="414"/>
                    <a:pt x="0" y="40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8" name="Freeform 402"/>
          <p:cNvSpPr>
            <a:spLocks noEditPoints="1"/>
          </p:cNvSpPr>
          <p:nvPr/>
        </p:nvSpPr>
        <p:spPr bwMode="auto">
          <a:xfrm>
            <a:off x="3266965" y="3075346"/>
            <a:ext cx="341659" cy="342730"/>
          </a:xfrm>
          <a:custGeom>
            <a:avLst/>
            <a:gdLst>
              <a:gd name="T0" fmla="*/ 335 w 431"/>
              <a:gd name="T1" fmla="*/ 179 h 432"/>
              <a:gd name="T2" fmla="*/ 307 w 431"/>
              <a:gd name="T3" fmla="*/ 216 h 432"/>
              <a:gd name="T4" fmla="*/ 335 w 431"/>
              <a:gd name="T5" fmla="*/ 253 h 432"/>
              <a:gd name="T6" fmla="*/ 407 w 431"/>
              <a:gd name="T7" fmla="*/ 145 h 432"/>
              <a:gd name="T8" fmla="*/ 354 w 431"/>
              <a:gd name="T9" fmla="*/ 216 h 432"/>
              <a:gd name="T10" fmla="*/ 410 w 431"/>
              <a:gd name="T11" fmla="*/ 287 h 432"/>
              <a:gd name="T12" fmla="*/ 431 w 431"/>
              <a:gd name="T13" fmla="*/ 216 h 432"/>
              <a:gd name="T14" fmla="*/ 262 w 431"/>
              <a:gd name="T15" fmla="*/ 216 h 432"/>
              <a:gd name="T16" fmla="*/ 97 w 431"/>
              <a:gd name="T17" fmla="*/ 179 h 432"/>
              <a:gd name="T18" fmla="*/ 124 w 431"/>
              <a:gd name="T19" fmla="*/ 216 h 432"/>
              <a:gd name="T20" fmla="*/ 96 w 431"/>
              <a:gd name="T21" fmla="*/ 253 h 432"/>
              <a:gd name="T22" fmla="*/ 24 w 431"/>
              <a:gd name="T23" fmla="*/ 145 h 432"/>
              <a:gd name="T24" fmla="*/ 77 w 431"/>
              <a:gd name="T25" fmla="*/ 216 h 432"/>
              <a:gd name="T26" fmla="*/ 21 w 431"/>
              <a:gd name="T27" fmla="*/ 287 h 432"/>
              <a:gd name="T28" fmla="*/ 0 w 431"/>
              <a:gd name="T29" fmla="*/ 216 h 432"/>
              <a:gd name="T30" fmla="*/ 169 w 431"/>
              <a:gd name="T31" fmla="*/ 216 h 432"/>
              <a:gd name="T32" fmla="*/ 179 w 431"/>
              <a:gd name="T33" fmla="*/ 335 h 432"/>
              <a:gd name="T34" fmla="*/ 216 w 431"/>
              <a:gd name="T35" fmla="*/ 307 h 432"/>
              <a:gd name="T36" fmla="*/ 252 w 431"/>
              <a:gd name="T37" fmla="*/ 336 h 432"/>
              <a:gd name="T38" fmla="*/ 145 w 431"/>
              <a:gd name="T39" fmla="*/ 408 h 432"/>
              <a:gd name="T40" fmla="*/ 216 w 431"/>
              <a:gd name="T41" fmla="*/ 355 h 432"/>
              <a:gd name="T42" fmla="*/ 286 w 431"/>
              <a:gd name="T43" fmla="*/ 410 h 432"/>
              <a:gd name="T44" fmla="*/ 216 w 431"/>
              <a:gd name="T45" fmla="*/ 432 h 432"/>
              <a:gd name="T46" fmla="*/ 216 w 431"/>
              <a:gd name="T47" fmla="*/ 263 h 432"/>
              <a:gd name="T48" fmla="*/ 262 w 431"/>
              <a:gd name="T49" fmla="*/ 216 h 432"/>
              <a:gd name="T50" fmla="*/ 216 w 431"/>
              <a:gd name="T51" fmla="*/ 263 h 432"/>
              <a:gd name="T52" fmla="*/ 169 w 431"/>
              <a:gd name="T53" fmla="*/ 216 h 432"/>
              <a:gd name="T54" fmla="*/ 216 w 431"/>
              <a:gd name="T55" fmla="*/ 169 h 432"/>
              <a:gd name="T56" fmla="*/ 262 w 431"/>
              <a:gd name="T57" fmla="*/ 216 h 432"/>
              <a:gd name="T58" fmla="*/ 252 w 431"/>
              <a:gd name="T59" fmla="*/ 97 h 432"/>
              <a:gd name="T60" fmla="*/ 215 w 431"/>
              <a:gd name="T61" fmla="*/ 125 h 432"/>
              <a:gd name="T62" fmla="*/ 179 w 431"/>
              <a:gd name="T63" fmla="*/ 96 h 432"/>
              <a:gd name="T64" fmla="*/ 286 w 431"/>
              <a:gd name="T65" fmla="*/ 24 h 432"/>
              <a:gd name="T66" fmla="*/ 215 w 431"/>
              <a:gd name="T67" fmla="*/ 77 h 432"/>
              <a:gd name="T68" fmla="*/ 145 w 431"/>
              <a:gd name="T69" fmla="*/ 22 h 432"/>
              <a:gd name="T70" fmla="*/ 215 w 431"/>
              <a:gd name="T71" fmla="*/ 0 h 432"/>
              <a:gd name="T72" fmla="*/ 215 w 431"/>
              <a:gd name="T73" fmla="*/ 169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31" h="432">
                <a:moveTo>
                  <a:pt x="335" y="179"/>
                </a:moveTo>
                <a:cubicBezTo>
                  <a:pt x="307" y="216"/>
                  <a:pt x="307" y="216"/>
                  <a:pt x="307" y="216"/>
                </a:cubicBezTo>
                <a:cubicBezTo>
                  <a:pt x="335" y="253"/>
                  <a:pt x="335" y="253"/>
                  <a:pt x="335" y="253"/>
                </a:cubicBezTo>
                <a:moveTo>
                  <a:pt x="407" y="145"/>
                </a:moveTo>
                <a:cubicBezTo>
                  <a:pt x="354" y="216"/>
                  <a:pt x="354" y="216"/>
                  <a:pt x="354" y="216"/>
                </a:cubicBezTo>
                <a:cubicBezTo>
                  <a:pt x="410" y="287"/>
                  <a:pt x="410" y="287"/>
                  <a:pt x="410" y="287"/>
                </a:cubicBezTo>
                <a:moveTo>
                  <a:pt x="431" y="216"/>
                </a:moveTo>
                <a:cubicBezTo>
                  <a:pt x="262" y="216"/>
                  <a:pt x="262" y="216"/>
                  <a:pt x="262" y="216"/>
                </a:cubicBezTo>
                <a:moveTo>
                  <a:pt x="97" y="179"/>
                </a:moveTo>
                <a:cubicBezTo>
                  <a:pt x="124" y="216"/>
                  <a:pt x="124" y="216"/>
                  <a:pt x="124" y="216"/>
                </a:cubicBezTo>
                <a:cubicBezTo>
                  <a:pt x="96" y="253"/>
                  <a:pt x="96" y="253"/>
                  <a:pt x="96" y="253"/>
                </a:cubicBezTo>
                <a:moveTo>
                  <a:pt x="24" y="145"/>
                </a:moveTo>
                <a:cubicBezTo>
                  <a:pt x="77" y="216"/>
                  <a:pt x="77" y="216"/>
                  <a:pt x="77" y="216"/>
                </a:cubicBezTo>
                <a:cubicBezTo>
                  <a:pt x="21" y="287"/>
                  <a:pt x="21" y="287"/>
                  <a:pt x="21" y="287"/>
                </a:cubicBezTo>
                <a:moveTo>
                  <a:pt x="0" y="216"/>
                </a:moveTo>
                <a:cubicBezTo>
                  <a:pt x="169" y="216"/>
                  <a:pt x="169" y="216"/>
                  <a:pt x="169" y="216"/>
                </a:cubicBezTo>
                <a:moveTo>
                  <a:pt x="179" y="335"/>
                </a:moveTo>
                <a:cubicBezTo>
                  <a:pt x="216" y="307"/>
                  <a:pt x="216" y="307"/>
                  <a:pt x="216" y="307"/>
                </a:cubicBezTo>
                <a:cubicBezTo>
                  <a:pt x="252" y="336"/>
                  <a:pt x="252" y="336"/>
                  <a:pt x="252" y="336"/>
                </a:cubicBezTo>
                <a:moveTo>
                  <a:pt x="145" y="408"/>
                </a:moveTo>
                <a:cubicBezTo>
                  <a:pt x="216" y="355"/>
                  <a:pt x="216" y="355"/>
                  <a:pt x="216" y="355"/>
                </a:cubicBezTo>
                <a:cubicBezTo>
                  <a:pt x="286" y="410"/>
                  <a:pt x="286" y="410"/>
                  <a:pt x="286" y="410"/>
                </a:cubicBezTo>
                <a:moveTo>
                  <a:pt x="216" y="432"/>
                </a:moveTo>
                <a:cubicBezTo>
                  <a:pt x="216" y="263"/>
                  <a:pt x="216" y="263"/>
                  <a:pt x="216" y="263"/>
                </a:cubicBezTo>
                <a:moveTo>
                  <a:pt x="262" y="216"/>
                </a:moveTo>
                <a:cubicBezTo>
                  <a:pt x="262" y="242"/>
                  <a:pt x="241" y="263"/>
                  <a:pt x="216" y="263"/>
                </a:cubicBezTo>
                <a:cubicBezTo>
                  <a:pt x="190" y="263"/>
                  <a:pt x="169" y="242"/>
                  <a:pt x="169" y="216"/>
                </a:cubicBezTo>
                <a:cubicBezTo>
                  <a:pt x="169" y="190"/>
                  <a:pt x="190" y="169"/>
                  <a:pt x="216" y="169"/>
                </a:cubicBezTo>
                <a:cubicBezTo>
                  <a:pt x="241" y="169"/>
                  <a:pt x="262" y="190"/>
                  <a:pt x="262" y="216"/>
                </a:cubicBezTo>
                <a:close/>
                <a:moveTo>
                  <a:pt x="252" y="97"/>
                </a:moveTo>
                <a:cubicBezTo>
                  <a:pt x="215" y="125"/>
                  <a:pt x="215" y="125"/>
                  <a:pt x="215" y="125"/>
                </a:cubicBezTo>
                <a:cubicBezTo>
                  <a:pt x="179" y="96"/>
                  <a:pt x="179" y="96"/>
                  <a:pt x="179" y="96"/>
                </a:cubicBezTo>
                <a:moveTo>
                  <a:pt x="286" y="24"/>
                </a:moveTo>
                <a:cubicBezTo>
                  <a:pt x="215" y="77"/>
                  <a:pt x="215" y="77"/>
                  <a:pt x="215" y="77"/>
                </a:cubicBezTo>
                <a:cubicBezTo>
                  <a:pt x="145" y="22"/>
                  <a:pt x="145" y="22"/>
                  <a:pt x="145" y="22"/>
                </a:cubicBezTo>
                <a:moveTo>
                  <a:pt x="215" y="0"/>
                </a:moveTo>
                <a:cubicBezTo>
                  <a:pt x="215" y="169"/>
                  <a:pt x="215" y="169"/>
                  <a:pt x="215" y="169"/>
                </a:cubicBezTo>
              </a:path>
            </a:pathLst>
          </a:custGeom>
          <a:noFill/>
          <a:ln w="14288" cap="rnd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9" name="Freeform 403"/>
          <p:cNvSpPr>
            <a:spLocks/>
          </p:cNvSpPr>
          <p:nvPr/>
        </p:nvSpPr>
        <p:spPr bwMode="auto">
          <a:xfrm>
            <a:off x="5340482" y="5199202"/>
            <a:ext cx="419844" cy="319167"/>
          </a:xfrm>
          <a:custGeom>
            <a:avLst/>
            <a:gdLst>
              <a:gd name="T0" fmla="*/ 461 w 531"/>
              <a:gd name="T1" fmla="*/ 7 h 403"/>
              <a:gd name="T2" fmla="*/ 351 w 531"/>
              <a:gd name="T3" fmla="*/ 20 h 403"/>
              <a:gd name="T4" fmla="*/ 267 w 531"/>
              <a:gd name="T5" fmla="*/ 7 h 403"/>
              <a:gd name="T6" fmla="*/ 265 w 531"/>
              <a:gd name="T7" fmla="*/ 8 h 403"/>
              <a:gd name="T8" fmla="*/ 264 w 531"/>
              <a:gd name="T9" fmla="*/ 7 h 403"/>
              <a:gd name="T10" fmla="*/ 180 w 531"/>
              <a:gd name="T11" fmla="*/ 20 h 403"/>
              <a:gd name="T12" fmla="*/ 70 w 531"/>
              <a:gd name="T13" fmla="*/ 7 h 403"/>
              <a:gd name="T14" fmla="*/ 13 w 531"/>
              <a:gd name="T15" fmla="*/ 105 h 403"/>
              <a:gd name="T16" fmla="*/ 31 w 531"/>
              <a:gd name="T17" fmla="*/ 151 h 403"/>
              <a:gd name="T18" fmla="*/ 26 w 531"/>
              <a:gd name="T19" fmla="*/ 188 h 403"/>
              <a:gd name="T20" fmla="*/ 131 w 531"/>
              <a:gd name="T21" fmla="*/ 211 h 403"/>
              <a:gd name="T22" fmla="*/ 146 w 531"/>
              <a:gd name="T23" fmla="*/ 146 h 403"/>
              <a:gd name="T24" fmla="*/ 91 w 531"/>
              <a:gd name="T25" fmla="*/ 131 h 403"/>
              <a:gd name="T26" fmla="*/ 69 w 531"/>
              <a:gd name="T27" fmla="*/ 133 h 403"/>
              <a:gd name="T28" fmla="*/ 56 w 531"/>
              <a:gd name="T29" fmla="*/ 81 h 403"/>
              <a:gd name="T30" fmla="*/ 111 w 531"/>
              <a:gd name="T31" fmla="*/ 69 h 403"/>
              <a:gd name="T32" fmla="*/ 158 w 531"/>
              <a:gd name="T33" fmla="*/ 116 h 403"/>
              <a:gd name="T34" fmla="*/ 201 w 531"/>
              <a:gd name="T35" fmla="*/ 273 h 403"/>
              <a:gd name="T36" fmla="*/ 218 w 531"/>
              <a:gd name="T37" fmla="*/ 395 h 403"/>
              <a:gd name="T38" fmla="*/ 241 w 531"/>
              <a:gd name="T39" fmla="*/ 278 h 403"/>
              <a:gd name="T40" fmla="*/ 203 w 531"/>
              <a:gd name="T41" fmla="*/ 103 h 403"/>
              <a:gd name="T42" fmla="*/ 261 w 531"/>
              <a:gd name="T43" fmla="*/ 118 h 403"/>
              <a:gd name="T44" fmla="*/ 265 w 531"/>
              <a:gd name="T45" fmla="*/ 118 h 403"/>
              <a:gd name="T46" fmla="*/ 270 w 531"/>
              <a:gd name="T47" fmla="*/ 118 h 403"/>
              <a:gd name="T48" fmla="*/ 328 w 531"/>
              <a:gd name="T49" fmla="*/ 103 h 403"/>
              <a:gd name="T50" fmla="*/ 290 w 531"/>
              <a:gd name="T51" fmla="*/ 278 h 403"/>
              <a:gd name="T52" fmla="*/ 313 w 531"/>
              <a:gd name="T53" fmla="*/ 395 h 403"/>
              <a:gd name="T54" fmla="*/ 330 w 531"/>
              <a:gd name="T55" fmla="*/ 273 h 403"/>
              <a:gd name="T56" fmla="*/ 372 w 531"/>
              <a:gd name="T57" fmla="*/ 116 h 403"/>
              <a:gd name="T58" fmla="*/ 420 w 531"/>
              <a:gd name="T59" fmla="*/ 69 h 403"/>
              <a:gd name="T60" fmla="*/ 475 w 531"/>
              <a:gd name="T61" fmla="*/ 81 h 403"/>
              <a:gd name="T62" fmla="*/ 462 w 531"/>
              <a:gd name="T63" fmla="*/ 133 h 403"/>
              <a:gd name="T64" fmla="*/ 440 w 531"/>
              <a:gd name="T65" fmla="*/ 131 h 403"/>
              <a:gd name="T66" fmla="*/ 385 w 531"/>
              <a:gd name="T67" fmla="*/ 146 h 403"/>
              <a:gd name="T68" fmla="*/ 400 w 531"/>
              <a:gd name="T69" fmla="*/ 211 h 403"/>
              <a:gd name="T70" fmla="*/ 505 w 531"/>
              <a:gd name="T71" fmla="*/ 188 h 403"/>
              <a:gd name="T72" fmla="*/ 500 w 531"/>
              <a:gd name="T73" fmla="*/ 151 h 403"/>
              <a:gd name="T74" fmla="*/ 518 w 531"/>
              <a:gd name="T75" fmla="*/ 105 h 403"/>
              <a:gd name="T76" fmla="*/ 461 w 531"/>
              <a:gd name="T77" fmla="*/ 7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1" h="403">
                <a:moveTo>
                  <a:pt x="461" y="7"/>
                </a:moveTo>
                <a:cubicBezTo>
                  <a:pt x="406" y="0"/>
                  <a:pt x="376" y="20"/>
                  <a:pt x="351" y="20"/>
                </a:cubicBezTo>
                <a:cubicBezTo>
                  <a:pt x="326" y="20"/>
                  <a:pt x="319" y="7"/>
                  <a:pt x="267" y="7"/>
                </a:cubicBezTo>
                <a:cubicBezTo>
                  <a:pt x="266" y="7"/>
                  <a:pt x="266" y="8"/>
                  <a:pt x="265" y="8"/>
                </a:cubicBezTo>
                <a:cubicBezTo>
                  <a:pt x="265" y="8"/>
                  <a:pt x="265" y="7"/>
                  <a:pt x="264" y="7"/>
                </a:cubicBezTo>
                <a:cubicBezTo>
                  <a:pt x="212" y="7"/>
                  <a:pt x="205" y="20"/>
                  <a:pt x="180" y="20"/>
                </a:cubicBezTo>
                <a:cubicBezTo>
                  <a:pt x="155" y="20"/>
                  <a:pt x="125" y="0"/>
                  <a:pt x="70" y="7"/>
                </a:cubicBezTo>
                <a:cubicBezTo>
                  <a:pt x="15" y="15"/>
                  <a:pt x="0" y="62"/>
                  <a:pt x="13" y="105"/>
                </a:cubicBezTo>
                <a:cubicBezTo>
                  <a:pt x="31" y="151"/>
                  <a:pt x="31" y="151"/>
                  <a:pt x="31" y="151"/>
                </a:cubicBezTo>
                <a:cubicBezTo>
                  <a:pt x="31" y="151"/>
                  <a:pt x="16" y="170"/>
                  <a:pt x="26" y="188"/>
                </a:cubicBezTo>
                <a:cubicBezTo>
                  <a:pt x="36" y="206"/>
                  <a:pt x="89" y="223"/>
                  <a:pt x="131" y="211"/>
                </a:cubicBezTo>
                <a:cubicBezTo>
                  <a:pt x="173" y="198"/>
                  <a:pt x="173" y="159"/>
                  <a:pt x="146" y="146"/>
                </a:cubicBezTo>
                <a:cubicBezTo>
                  <a:pt x="121" y="133"/>
                  <a:pt x="104" y="131"/>
                  <a:pt x="91" y="131"/>
                </a:cubicBezTo>
                <a:cubicBezTo>
                  <a:pt x="84" y="131"/>
                  <a:pt x="69" y="133"/>
                  <a:pt x="69" y="133"/>
                </a:cubicBezTo>
                <a:cubicBezTo>
                  <a:pt x="69" y="133"/>
                  <a:pt x="46" y="98"/>
                  <a:pt x="56" y="81"/>
                </a:cubicBezTo>
                <a:cubicBezTo>
                  <a:pt x="66" y="64"/>
                  <a:pt x="89" y="61"/>
                  <a:pt x="111" y="69"/>
                </a:cubicBezTo>
                <a:cubicBezTo>
                  <a:pt x="134" y="76"/>
                  <a:pt x="151" y="103"/>
                  <a:pt x="158" y="116"/>
                </a:cubicBezTo>
                <a:cubicBezTo>
                  <a:pt x="166" y="128"/>
                  <a:pt x="193" y="223"/>
                  <a:pt x="201" y="273"/>
                </a:cubicBezTo>
                <a:cubicBezTo>
                  <a:pt x="208" y="323"/>
                  <a:pt x="206" y="388"/>
                  <a:pt x="218" y="395"/>
                </a:cubicBezTo>
                <a:cubicBezTo>
                  <a:pt x="231" y="403"/>
                  <a:pt x="251" y="393"/>
                  <a:pt x="241" y="278"/>
                </a:cubicBezTo>
                <a:cubicBezTo>
                  <a:pt x="231" y="163"/>
                  <a:pt x="203" y="103"/>
                  <a:pt x="203" y="103"/>
                </a:cubicBezTo>
                <a:cubicBezTo>
                  <a:pt x="203" y="103"/>
                  <a:pt x="233" y="118"/>
                  <a:pt x="261" y="118"/>
                </a:cubicBezTo>
                <a:cubicBezTo>
                  <a:pt x="262" y="118"/>
                  <a:pt x="264" y="118"/>
                  <a:pt x="265" y="118"/>
                </a:cubicBezTo>
                <a:cubicBezTo>
                  <a:pt x="267" y="118"/>
                  <a:pt x="269" y="118"/>
                  <a:pt x="270" y="118"/>
                </a:cubicBezTo>
                <a:cubicBezTo>
                  <a:pt x="298" y="118"/>
                  <a:pt x="328" y="103"/>
                  <a:pt x="328" y="103"/>
                </a:cubicBezTo>
                <a:cubicBezTo>
                  <a:pt x="328" y="103"/>
                  <a:pt x="300" y="163"/>
                  <a:pt x="290" y="278"/>
                </a:cubicBezTo>
                <a:cubicBezTo>
                  <a:pt x="280" y="393"/>
                  <a:pt x="300" y="403"/>
                  <a:pt x="313" y="395"/>
                </a:cubicBezTo>
                <a:cubicBezTo>
                  <a:pt x="325" y="388"/>
                  <a:pt x="323" y="323"/>
                  <a:pt x="330" y="273"/>
                </a:cubicBezTo>
                <a:cubicBezTo>
                  <a:pt x="338" y="223"/>
                  <a:pt x="365" y="128"/>
                  <a:pt x="372" y="116"/>
                </a:cubicBezTo>
                <a:cubicBezTo>
                  <a:pt x="380" y="103"/>
                  <a:pt x="397" y="76"/>
                  <a:pt x="420" y="69"/>
                </a:cubicBezTo>
                <a:cubicBezTo>
                  <a:pt x="442" y="61"/>
                  <a:pt x="465" y="64"/>
                  <a:pt x="475" y="81"/>
                </a:cubicBezTo>
                <a:cubicBezTo>
                  <a:pt x="485" y="98"/>
                  <a:pt x="462" y="133"/>
                  <a:pt x="462" y="133"/>
                </a:cubicBezTo>
                <a:cubicBezTo>
                  <a:pt x="462" y="133"/>
                  <a:pt x="447" y="131"/>
                  <a:pt x="440" y="131"/>
                </a:cubicBezTo>
                <a:cubicBezTo>
                  <a:pt x="427" y="131"/>
                  <a:pt x="410" y="133"/>
                  <a:pt x="385" y="146"/>
                </a:cubicBezTo>
                <a:cubicBezTo>
                  <a:pt x="358" y="159"/>
                  <a:pt x="358" y="198"/>
                  <a:pt x="400" y="211"/>
                </a:cubicBezTo>
                <a:cubicBezTo>
                  <a:pt x="442" y="223"/>
                  <a:pt x="495" y="206"/>
                  <a:pt x="505" y="188"/>
                </a:cubicBezTo>
                <a:cubicBezTo>
                  <a:pt x="515" y="170"/>
                  <a:pt x="500" y="151"/>
                  <a:pt x="500" y="151"/>
                </a:cubicBezTo>
                <a:cubicBezTo>
                  <a:pt x="518" y="105"/>
                  <a:pt x="518" y="105"/>
                  <a:pt x="518" y="105"/>
                </a:cubicBezTo>
                <a:cubicBezTo>
                  <a:pt x="531" y="62"/>
                  <a:pt x="516" y="15"/>
                  <a:pt x="461" y="7"/>
                </a:cubicBezTo>
                <a:close/>
              </a:path>
            </a:pathLst>
          </a:custGeom>
          <a:noFill/>
          <a:ln w="14288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80" name="Groupe 79"/>
          <p:cNvGrpSpPr/>
          <p:nvPr/>
        </p:nvGrpSpPr>
        <p:grpSpPr>
          <a:xfrm>
            <a:off x="4381909" y="4650833"/>
            <a:ext cx="222775" cy="358795"/>
            <a:chOff x="3213101" y="4724401"/>
            <a:chExt cx="330200" cy="531812"/>
          </a:xfrm>
        </p:grpSpPr>
        <p:sp>
          <p:nvSpPr>
            <p:cNvPr id="313" name="Freeform 404"/>
            <p:cNvSpPr>
              <a:spLocks/>
            </p:cNvSpPr>
            <p:nvPr/>
          </p:nvSpPr>
          <p:spPr bwMode="auto">
            <a:xfrm>
              <a:off x="3213101" y="4764088"/>
              <a:ext cx="330200" cy="122238"/>
            </a:xfrm>
            <a:custGeom>
              <a:avLst/>
              <a:gdLst>
                <a:gd name="T0" fmla="*/ 0 w 282"/>
                <a:gd name="T1" fmla="*/ 0 h 105"/>
                <a:gd name="T2" fmla="*/ 0 w 282"/>
                <a:gd name="T3" fmla="*/ 72 h 105"/>
                <a:gd name="T4" fmla="*/ 141 w 282"/>
                <a:gd name="T5" fmla="*/ 105 h 105"/>
                <a:gd name="T6" fmla="*/ 282 w 282"/>
                <a:gd name="T7" fmla="*/ 72 h 105"/>
                <a:gd name="T8" fmla="*/ 282 w 282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05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90"/>
                    <a:pt x="63" y="105"/>
                    <a:pt x="141" y="105"/>
                  </a:cubicBezTo>
                  <a:cubicBezTo>
                    <a:pt x="219" y="105"/>
                    <a:pt x="282" y="90"/>
                    <a:pt x="282" y="72"/>
                  </a:cubicBezTo>
                  <a:cubicBezTo>
                    <a:pt x="282" y="0"/>
                    <a:pt x="282" y="0"/>
                    <a:pt x="282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4" name="Oval 405"/>
            <p:cNvSpPr>
              <a:spLocks noChangeArrowheads="1"/>
            </p:cNvSpPr>
            <p:nvPr/>
          </p:nvSpPr>
          <p:spPr bwMode="auto">
            <a:xfrm>
              <a:off x="3213101" y="4724401"/>
              <a:ext cx="330200" cy="7937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5" name="Freeform 407"/>
            <p:cNvSpPr>
              <a:spLocks noEditPoints="1"/>
            </p:cNvSpPr>
            <p:nvPr/>
          </p:nvSpPr>
          <p:spPr bwMode="auto">
            <a:xfrm>
              <a:off x="3251200" y="4794250"/>
              <a:ext cx="249238" cy="65088"/>
            </a:xfrm>
            <a:custGeom>
              <a:avLst/>
              <a:gdLst>
                <a:gd name="T0" fmla="*/ 99 w 157"/>
                <a:gd name="T1" fmla="*/ 7 h 41"/>
                <a:gd name="T2" fmla="*/ 99 w 157"/>
                <a:gd name="T3" fmla="*/ 41 h 41"/>
                <a:gd name="T4" fmla="*/ 130 w 157"/>
                <a:gd name="T5" fmla="*/ 3 h 41"/>
                <a:gd name="T6" fmla="*/ 130 w 157"/>
                <a:gd name="T7" fmla="*/ 38 h 41"/>
                <a:gd name="T8" fmla="*/ 28 w 157"/>
                <a:gd name="T9" fmla="*/ 3 h 41"/>
                <a:gd name="T10" fmla="*/ 28 w 157"/>
                <a:gd name="T11" fmla="*/ 32 h 41"/>
                <a:gd name="T12" fmla="*/ 65 w 157"/>
                <a:gd name="T13" fmla="*/ 7 h 41"/>
                <a:gd name="T14" fmla="*/ 65 w 157"/>
                <a:gd name="T15" fmla="*/ 41 h 41"/>
                <a:gd name="T16" fmla="*/ 157 w 157"/>
                <a:gd name="T17" fmla="*/ 1 h 41"/>
                <a:gd name="T18" fmla="*/ 157 w 157"/>
                <a:gd name="T19" fmla="*/ 29 h 41"/>
                <a:gd name="T20" fmla="*/ 0 w 157"/>
                <a:gd name="T21" fmla="*/ 0 h 41"/>
                <a:gd name="T22" fmla="*/ 0 w 157"/>
                <a:gd name="T23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41">
                  <a:moveTo>
                    <a:pt x="99" y="7"/>
                  </a:moveTo>
                  <a:lnTo>
                    <a:pt x="99" y="41"/>
                  </a:lnTo>
                  <a:moveTo>
                    <a:pt x="130" y="3"/>
                  </a:moveTo>
                  <a:lnTo>
                    <a:pt x="130" y="38"/>
                  </a:lnTo>
                  <a:moveTo>
                    <a:pt x="28" y="3"/>
                  </a:moveTo>
                  <a:lnTo>
                    <a:pt x="28" y="32"/>
                  </a:lnTo>
                  <a:moveTo>
                    <a:pt x="65" y="7"/>
                  </a:moveTo>
                  <a:lnTo>
                    <a:pt x="65" y="41"/>
                  </a:lnTo>
                  <a:moveTo>
                    <a:pt x="157" y="1"/>
                  </a:moveTo>
                  <a:lnTo>
                    <a:pt x="157" y="29"/>
                  </a:lnTo>
                  <a:moveTo>
                    <a:pt x="0" y="0"/>
                  </a:moveTo>
                  <a:lnTo>
                    <a:pt x="0" y="3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6" name="Oval 408"/>
            <p:cNvSpPr>
              <a:spLocks noChangeArrowheads="1"/>
            </p:cNvSpPr>
            <p:nvPr/>
          </p:nvSpPr>
          <p:spPr bwMode="auto">
            <a:xfrm>
              <a:off x="3238500" y="5135563"/>
              <a:ext cx="280988" cy="857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7" name="Freeform 409"/>
            <p:cNvSpPr>
              <a:spLocks/>
            </p:cNvSpPr>
            <p:nvPr/>
          </p:nvSpPr>
          <p:spPr bwMode="auto">
            <a:xfrm>
              <a:off x="3238500" y="4865688"/>
              <a:ext cx="280988" cy="390525"/>
            </a:xfrm>
            <a:custGeom>
              <a:avLst/>
              <a:gdLst>
                <a:gd name="T0" fmla="*/ 0 w 239"/>
                <a:gd name="T1" fmla="*/ 0 h 333"/>
                <a:gd name="T2" fmla="*/ 0 w 239"/>
                <a:gd name="T3" fmla="*/ 300 h 333"/>
                <a:gd name="T4" fmla="*/ 119 w 239"/>
                <a:gd name="T5" fmla="*/ 333 h 333"/>
                <a:gd name="T6" fmla="*/ 239 w 239"/>
                <a:gd name="T7" fmla="*/ 300 h 333"/>
                <a:gd name="T8" fmla="*/ 239 w 239"/>
                <a:gd name="T9" fmla="*/ 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3">
                  <a:moveTo>
                    <a:pt x="0" y="0"/>
                  </a:moveTo>
                  <a:cubicBezTo>
                    <a:pt x="0" y="300"/>
                    <a:pt x="0" y="300"/>
                    <a:pt x="0" y="300"/>
                  </a:cubicBezTo>
                  <a:cubicBezTo>
                    <a:pt x="0" y="318"/>
                    <a:pt x="53" y="333"/>
                    <a:pt x="119" y="333"/>
                  </a:cubicBezTo>
                  <a:cubicBezTo>
                    <a:pt x="185" y="333"/>
                    <a:pt x="239" y="318"/>
                    <a:pt x="239" y="300"/>
                  </a:cubicBezTo>
                  <a:cubicBezTo>
                    <a:pt x="239" y="3"/>
                    <a:pt x="239" y="3"/>
                    <a:pt x="239" y="3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8" name="Freeform 410"/>
            <p:cNvSpPr>
              <a:spLocks noEditPoints="1"/>
            </p:cNvSpPr>
            <p:nvPr/>
          </p:nvSpPr>
          <p:spPr bwMode="auto">
            <a:xfrm>
              <a:off x="3263900" y="5003800"/>
              <a:ext cx="233363" cy="61913"/>
            </a:xfrm>
            <a:custGeom>
              <a:avLst/>
              <a:gdLst>
                <a:gd name="T0" fmla="*/ 197 w 200"/>
                <a:gd name="T1" fmla="*/ 0 h 52"/>
                <a:gd name="T2" fmla="*/ 98 w 200"/>
                <a:gd name="T3" fmla="*/ 16 h 52"/>
                <a:gd name="T4" fmla="*/ 0 w 200"/>
                <a:gd name="T5" fmla="*/ 0 h 52"/>
                <a:gd name="T6" fmla="*/ 200 w 200"/>
                <a:gd name="T7" fmla="*/ 36 h 52"/>
                <a:gd name="T8" fmla="*/ 101 w 200"/>
                <a:gd name="T9" fmla="*/ 52 h 52"/>
                <a:gd name="T10" fmla="*/ 3 w 200"/>
                <a:gd name="T1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2">
                  <a:moveTo>
                    <a:pt x="197" y="0"/>
                  </a:moveTo>
                  <a:cubicBezTo>
                    <a:pt x="197" y="9"/>
                    <a:pt x="153" y="16"/>
                    <a:pt x="98" y="16"/>
                  </a:cubicBezTo>
                  <a:cubicBezTo>
                    <a:pt x="44" y="16"/>
                    <a:pt x="0" y="9"/>
                    <a:pt x="0" y="0"/>
                  </a:cubicBezTo>
                  <a:moveTo>
                    <a:pt x="200" y="36"/>
                  </a:moveTo>
                  <a:cubicBezTo>
                    <a:pt x="200" y="45"/>
                    <a:pt x="155" y="52"/>
                    <a:pt x="101" y="52"/>
                  </a:cubicBezTo>
                  <a:cubicBezTo>
                    <a:pt x="47" y="52"/>
                    <a:pt x="3" y="45"/>
                    <a:pt x="3" y="3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1" name="Groupe 80"/>
          <p:cNvGrpSpPr/>
          <p:nvPr/>
        </p:nvGrpSpPr>
        <p:grpSpPr>
          <a:xfrm>
            <a:off x="8558930" y="3059280"/>
            <a:ext cx="308457" cy="374861"/>
            <a:chOff x="9404350" y="2365375"/>
            <a:chExt cx="457200" cy="555626"/>
          </a:xfrm>
        </p:grpSpPr>
        <p:sp>
          <p:nvSpPr>
            <p:cNvPr id="302" name="Freeform 411"/>
            <p:cNvSpPr>
              <a:spLocks/>
            </p:cNvSpPr>
            <p:nvPr/>
          </p:nvSpPr>
          <p:spPr bwMode="auto">
            <a:xfrm>
              <a:off x="9404350" y="2465388"/>
              <a:ext cx="457200" cy="455613"/>
            </a:xfrm>
            <a:custGeom>
              <a:avLst/>
              <a:gdLst>
                <a:gd name="T0" fmla="*/ 339 w 390"/>
                <a:gd name="T1" fmla="*/ 0 h 387"/>
                <a:gd name="T2" fmla="*/ 195 w 390"/>
                <a:gd name="T3" fmla="*/ 0 h 387"/>
                <a:gd name="T4" fmla="*/ 51 w 390"/>
                <a:gd name="T5" fmla="*/ 0 h 387"/>
                <a:gd name="T6" fmla="*/ 0 w 390"/>
                <a:gd name="T7" fmla="*/ 49 h 387"/>
                <a:gd name="T8" fmla="*/ 0 w 390"/>
                <a:gd name="T9" fmla="*/ 337 h 387"/>
                <a:gd name="T10" fmla="*/ 43 w 390"/>
                <a:gd name="T11" fmla="*/ 387 h 387"/>
                <a:gd name="T12" fmla="*/ 195 w 390"/>
                <a:gd name="T13" fmla="*/ 387 h 387"/>
                <a:gd name="T14" fmla="*/ 347 w 390"/>
                <a:gd name="T15" fmla="*/ 387 h 387"/>
                <a:gd name="T16" fmla="*/ 390 w 390"/>
                <a:gd name="T17" fmla="*/ 337 h 387"/>
                <a:gd name="T18" fmla="*/ 390 w 390"/>
                <a:gd name="T19" fmla="*/ 49 h 387"/>
                <a:gd name="T20" fmla="*/ 339 w 390"/>
                <a:gd name="T21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387">
                  <a:moveTo>
                    <a:pt x="339" y="0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0" y="4"/>
                    <a:pt x="0" y="49"/>
                  </a:cubicBezTo>
                  <a:cubicBezTo>
                    <a:pt x="0" y="94"/>
                    <a:pt x="0" y="337"/>
                    <a:pt x="0" y="337"/>
                  </a:cubicBezTo>
                  <a:cubicBezTo>
                    <a:pt x="0" y="337"/>
                    <a:pt x="6" y="387"/>
                    <a:pt x="43" y="387"/>
                  </a:cubicBezTo>
                  <a:cubicBezTo>
                    <a:pt x="60" y="387"/>
                    <a:pt x="129" y="387"/>
                    <a:pt x="195" y="387"/>
                  </a:cubicBezTo>
                  <a:cubicBezTo>
                    <a:pt x="261" y="387"/>
                    <a:pt x="329" y="387"/>
                    <a:pt x="347" y="387"/>
                  </a:cubicBezTo>
                  <a:cubicBezTo>
                    <a:pt x="384" y="387"/>
                    <a:pt x="390" y="337"/>
                    <a:pt x="390" y="337"/>
                  </a:cubicBezTo>
                  <a:cubicBezTo>
                    <a:pt x="390" y="337"/>
                    <a:pt x="390" y="94"/>
                    <a:pt x="390" y="49"/>
                  </a:cubicBezTo>
                  <a:cubicBezTo>
                    <a:pt x="390" y="4"/>
                    <a:pt x="339" y="0"/>
                    <a:pt x="339" y="0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3" name="Line 412"/>
            <p:cNvSpPr>
              <a:spLocks noChangeShapeType="1"/>
            </p:cNvSpPr>
            <p:nvPr/>
          </p:nvSpPr>
          <p:spPr bwMode="auto">
            <a:xfrm flipV="1">
              <a:off x="9674225" y="2387600"/>
              <a:ext cx="23813" cy="381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4" name="Line 413"/>
            <p:cNvSpPr>
              <a:spLocks noChangeShapeType="1"/>
            </p:cNvSpPr>
            <p:nvPr/>
          </p:nvSpPr>
          <p:spPr bwMode="auto">
            <a:xfrm flipH="1" flipV="1">
              <a:off x="9566275" y="2387600"/>
              <a:ext cx="23813" cy="381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5" name="Line 414"/>
            <p:cNvSpPr>
              <a:spLocks noChangeShapeType="1"/>
            </p:cNvSpPr>
            <p:nvPr/>
          </p:nvSpPr>
          <p:spPr bwMode="auto">
            <a:xfrm flipV="1">
              <a:off x="9632950" y="2365375"/>
              <a:ext cx="0" cy="523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6" name="Line 415"/>
            <p:cNvSpPr>
              <a:spLocks noChangeShapeType="1"/>
            </p:cNvSpPr>
            <p:nvPr/>
          </p:nvSpPr>
          <p:spPr bwMode="auto">
            <a:xfrm flipV="1">
              <a:off x="9631363" y="2497138"/>
              <a:ext cx="0" cy="4603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7" name="Freeform 416"/>
            <p:cNvSpPr>
              <a:spLocks/>
            </p:cNvSpPr>
            <p:nvPr/>
          </p:nvSpPr>
          <p:spPr bwMode="auto">
            <a:xfrm>
              <a:off x="9544050" y="2465388"/>
              <a:ext cx="176213" cy="130175"/>
            </a:xfrm>
            <a:custGeom>
              <a:avLst/>
              <a:gdLst>
                <a:gd name="T0" fmla="*/ 0 w 150"/>
                <a:gd name="T1" fmla="*/ 0 h 111"/>
                <a:gd name="T2" fmla="*/ 0 w 150"/>
                <a:gd name="T3" fmla="*/ 94 h 111"/>
                <a:gd name="T4" fmla="*/ 16 w 150"/>
                <a:gd name="T5" fmla="*/ 111 h 111"/>
                <a:gd name="T6" fmla="*/ 133 w 150"/>
                <a:gd name="T7" fmla="*/ 111 h 111"/>
                <a:gd name="T8" fmla="*/ 150 w 150"/>
                <a:gd name="T9" fmla="*/ 96 h 111"/>
                <a:gd name="T10" fmla="*/ 150 w 150"/>
                <a:gd name="T11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11">
                  <a:moveTo>
                    <a:pt x="0" y="0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1" y="111"/>
                    <a:pt x="16" y="111"/>
                  </a:cubicBezTo>
                  <a:cubicBezTo>
                    <a:pt x="30" y="111"/>
                    <a:pt x="133" y="111"/>
                    <a:pt x="133" y="111"/>
                  </a:cubicBezTo>
                  <a:cubicBezTo>
                    <a:pt x="133" y="111"/>
                    <a:pt x="150" y="107"/>
                    <a:pt x="150" y="96"/>
                  </a:cubicBezTo>
                  <a:cubicBezTo>
                    <a:pt x="150" y="85"/>
                    <a:pt x="150" y="5"/>
                    <a:pt x="150" y="5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8" name="Freeform 417"/>
            <p:cNvSpPr>
              <a:spLocks/>
            </p:cNvSpPr>
            <p:nvPr/>
          </p:nvSpPr>
          <p:spPr bwMode="auto">
            <a:xfrm>
              <a:off x="9544050" y="2495550"/>
              <a:ext cx="174625" cy="26988"/>
            </a:xfrm>
            <a:custGeom>
              <a:avLst/>
              <a:gdLst>
                <a:gd name="T0" fmla="*/ 0 w 148"/>
                <a:gd name="T1" fmla="*/ 23 h 23"/>
                <a:gd name="T2" fmla="*/ 74 w 148"/>
                <a:gd name="T3" fmla="*/ 0 h 23"/>
                <a:gd name="T4" fmla="*/ 148 w 148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8" h="23">
                  <a:moveTo>
                    <a:pt x="0" y="23"/>
                  </a:moveTo>
                  <a:cubicBezTo>
                    <a:pt x="0" y="23"/>
                    <a:pt x="39" y="0"/>
                    <a:pt x="74" y="0"/>
                  </a:cubicBezTo>
                  <a:cubicBezTo>
                    <a:pt x="114" y="0"/>
                    <a:pt x="148" y="23"/>
                    <a:pt x="148" y="2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9" name="Line 418"/>
            <p:cNvSpPr>
              <a:spLocks noChangeShapeType="1"/>
            </p:cNvSpPr>
            <p:nvPr/>
          </p:nvSpPr>
          <p:spPr bwMode="auto">
            <a:xfrm>
              <a:off x="9632950" y="2495550"/>
              <a:ext cx="0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0" name="Line 419"/>
            <p:cNvSpPr>
              <a:spLocks noChangeShapeType="1"/>
            </p:cNvSpPr>
            <p:nvPr/>
          </p:nvSpPr>
          <p:spPr bwMode="auto">
            <a:xfrm>
              <a:off x="9632950" y="2495550"/>
              <a:ext cx="0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1" name="Freeform 420"/>
            <p:cNvSpPr>
              <a:spLocks/>
            </p:cNvSpPr>
            <p:nvPr/>
          </p:nvSpPr>
          <p:spPr bwMode="auto">
            <a:xfrm>
              <a:off x="9588500" y="2638425"/>
              <a:ext cx="88900" cy="150813"/>
            </a:xfrm>
            <a:custGeom>
              <a:avLst/>
              <a:gdLst>
                <a:gd name="T0" fmla="*/ 35 w 76"/>
                <a:gd name="T1" fmla="*/ 128 h 128"/>
                <a:gd name="T2" fmla="*/ 44 w 76"/>
                <a:gd name="T3" fmla="*/ 128 h 128"/>
                <a:gd name="T4" fmla="*/ 57 w 76"/>
                <a:gd name="T5" fmla="*/ 117 h 128"/>
                <a:gd name="T6" fmla="*/ 74 w 76"/>
                <a:gd name="T7" fmla="*/ 16 h 128"/>
                <a:gd name="T8" fmla="*/ 61 w 76"/>
                <a:gd name="T9" fmla="*/ 0 h 128"/>
                <a:gd name="T10" fmla="*/ 15 w 76"/>
                <a:gd name="T11" fmla="*/ 0 h 128"/>
                <a:gd name="T12" fmla="*/ 1 w 76"/>
                <a:gd name="T13" fmla="*/ 16 h 128"/>
                <a:gd name="T14" fmla="*/ 22 w 76"/>
                <a:gd name="T15" fmla="*/ 117 h 128"/>
                <a:gd name="T16" fmla="*/ 35 w 76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28">
                  <a:moveTo>
                    <a:pt x="35" y="128"/>
                  </a:moveTo>
                  <a:cubicBezTo>
                    <a:pt x="44" y="128"/>
                    <a:pt x="44" y="128"/>
                    <a:pt x="44" y="128"/>
                  </a:cubicBezTo>
                  <a:cubicBezTo>
                    <a:pt x="50" y="128"/>
                    <a:pt x="56" y="123"/>
                    <a:pt x="57" y="117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6" y="7"/>
                    <a:pt x="69" y="0"/>
                    <a:pt x="6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8"/>
                    <a:pt x="1" y="16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3" y="124"/>
                    <a:pt x="29" y="128"/>
                    <a:pt x="35" y="128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2" name="Oval 421"/>
            <p:cNvSpPr>
              <a:spLocks noChangeArrowheads="1"/>
            </p:cNvSpPr>
            <p:nvPr/>
          </p:nvSpPr>
          <p:spPr bwMode="auto">
            <a:xfrm>
              <a:off x="9607550" y="2813050"/>
              <a:ext cx="49213" cy="49213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2" name="Groupe 81"/>
          <p:cNvGrpSpPr/>
          <p:nvPr/>
        </p:nvGrpSpPr>
        <p:grpSpPr>
          <a:xfrm>
            <a:off x="7503965" y="5205627"/>
            <a:ext cx="309528" cy="304173"/>
            <a:chOff x="7840663" y="5546725"/>
            <a:chExt cx="458788" cy="450851"/>
          </a:xfrm>
        </p:grpSpPr>
        <p:sp>
          <p:nvSpPr>
            <p:cNvPr id="280" name="Freeform 422"/>
            <p:cNvSpPr>
              <a:spLocks/>
            </p:cNvSpPr>
            <p:nvPr/>
          </p:nvSpPr>
          <p:spPr bwMode="auto">
            <a:xfrm>
              <a:off x="7840663" y="5567363"/>
              <a:ext cx="458788" cy="85725"/>
            </a:xfrm>
            <a:custGeom>
              <a:avLst/>
              <a:gdLst>
                <a:gd name="T0" fmla="*/ 41 w 392"/>
                <a:gd name="T1" fmla="*/ 0 h 73"/>
                <a:gd name="T2" fmla="*/ 351 w 392"/>
                <a:gd name="T3" fmla="*/ 0 h 73"/>
                <a:gd name="T4" fmla="*/ 392 w 392"/>
                <a:gd name="T5" fmla="*/ 41 h 73"/>
                <a:gd name="T6" fmla="*/ 392 w 392"/>
                <a:gd name="T7" fmla="*/ 73 h 73"/>
                <a:gd name="T8" fmla="*/ 0 w 392"/>
                <a:gd name="T9" fmla="*/ 73 h 73"/>
                <a:gd name="T10" fmla="*/ 0 w 392"/>
                <a:gd name="T11" fmla="*/ 41 h 73"/>
                <a:gd name="T12" fmla="*/ 41 w 392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73">
                  <a:moveTo>
                    <a:pt x="41" y="0"/>
                  </a:moveTo>
                  <a:cubicBezTo>
                    <a:pt x="351" y="0"/>
                    <a:pt x="351" y="0"/>
                    <a:pt x="351" y="0"/>
                  </a:cubicBezTo>
                  <a:cubicBezTo>
                    <a:pt x="373" y="0"/>
                    <a:pt x="392" y="18"/>
                    <a:pt x="392" y="41"/>
                  </a:cubicBezTo>
                  <a:cubicBezTo>
                    <a:pt x="392" y="73"/>
                    <a:pt x="392" y="73"/>
                    <a:pt x="39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9" y="0"/>
                    <a:pt x="41" y="0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1" name="Freeform 423"/>
            <p:cNvSpPr>
              <a:spLocks/>
            </p:cNvSpPr>
            <p:nvPr/>
          </p:nvSpPr>
          <p:spPr bwMode="auto">
            <a:xfrm>
              <a:off x="7840663" y="5653088"/>
              <a:ext cx="458788" cy="344488"/>
            </a:xfrm>
            <a:custGeom>
              <a:avLst/>
              <a:gdLst>
                <a:gd name="T0" fmla="*/ 0 w 392"/>
                <a:gd name="T1" fmla="*/ 0 h 293"/>
                <a:gd name="T2" fmla="*/ 0 w 392"/>
                <a:gd name="T3" fmla="*/ 261 h 293"/>
                <a:gd name="T4" fmla="*/ 32 w 392"/>
                <a:gd name="T5" fmla="*/ 293 h 293"/>
                <a:gd name="T6" fmla="*/ 305 w 392"/>
                <a:gd name="T7" fmla="*/ 293 h 293"/>
                <a:gd name="T8" fmla="*/ 392 w 392"/>
                <a:gd name="T9" fmla="*/ 206 h 293"/>
                <a:gd name="T10" fmla="*/ 392 w 392"/>
                <a:gd name="T11" fmla="*/ 0 h 293"/>
                <a:gd name="T12" fmla="*/ 0 w 392"/>
                <a:gd name="T1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293">
                  <a:moveTo>
                    <a:pt x="0" y="0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0" y="279"/>
                    <a:pt x="14" y="293"/>
                    <a:pt x="32" y="293"/>
                  </a:cubicBezTo>
                  <a:cubicBezTo>
                    <a:pt x="305" y="293"/>
                    <a:pt x="305" y="293"/>
                    <a:pt x="305" y="293"/>
                  </a:cubicBezTo>
                  <a:cubicBezTo>
                    <a:pt x="392" y="206"/>
                    <a:pt x="392" y="206"/>
                    <a:pt x="392" y="206"/>
                  </a:cubicBezTo>
                  <a:cubicBezTo>
                    <a:pt x="392" y="0"/>
                    <a:pt x="392" y="0"/>
                    <a:pt x="392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2" name="Freeform 424"/>
            <p:cNvSpPr>
              <a:spLocks/>
            </p:cNvSpPr>
            <p:nvPr/>
          </p:nvSpPr>
          <p:spPr bwMode="auto">
            <a:xfrm>
              <a:off x="7891463" y="5681663"/>
              <a:ext cx="357188" cy="258763"/>
            </a:xfrm>
            <a:custGeom>
              <a:avLst/>
              <a:gdLst>
                <a:gd name="T0" fmla="*/ 193 w 225"/>
                <a:gd name="T1" fmla="*/ 163 h 163"/>
                <a:gd name="T2" fmla="*/ 192 w 225"/>
                <a:gd name="T3" fmla="*/ 163 h 163"/>
                <a:gd name="T4" fmla="*/ 180 w 225"/>
                <a:gd name="T5" fmla="*/ 163 h 163"/>
                <a:gd name="T6" fmla="*/ 135 w 225"/>
                <a:gd name="T7" fmla="*/ 163 h 163"/>
                <a:gd name="T8" fmla="*/ 90 w 225"/>
                <a:gd name="T9" fmla="*/ 163 h 163"/>
                <a:gd name="T10" fmla="*/ 45 w 225"/>
                <a:gd name="T11" fmla="*/ 163 h 163"/>
                <a:gd name="T12" fmla="*/ 0 w 225"/>
                <a:gd name="T13" fmla="*/ 163 h 163"/>
                <a:gd name="T14" fmla="*/ 0 w 225"/>
                <a:gd name="T15" fmla="*/ 122 h 163"/>
                <a:gd name="T16" fmla="*/ 0 w 225"/>
                <a:gd name="T17" fmla="*/ 82 h 163"/>
                <a:gd name="T18" fmla="*/ 0 w 225"/>
                <a:gd name="T19" fmla="*/ 41 h 163"/>
                <a:gd name="T20" fmla="*/ 0 w 225"/>
                <a:gd name="T21" fmla="*/ 0 h 163"/>
                <a:gd name="T22" fmla="*/ 45 w 225"/>
                <a:gd name="T23" fmla="*/ 0 h 163"/>
                <a:gd name="T24" fmla="*/ 90 w 225"/>
                <a:gd name="T25" fmla="*/ 0 h 163"/>
                <a:gd name="T26" fmla="*/ 135 w 225"/>
                <a:gd name="T27" fmla="*/ 0 h 163"/>
                <a:gd name="T28" fmla="*/ 180 w 225"/>
                <a:gd name="T29" fmla="*/ 0 h 163"/>
                <a:gd name="T30" fmla="*/ 225 w 225"/>
                <a:gd name="T31" fmla="*/ 0 h 163"/>
                <a:gd name="T32" fmla="*/ 225 w 225"/>
                <a:gd name="T33" fmla="*/ 41 h 163"/>
                <a:gd name="T34" fmla="*/ 225 w 225"/>
                <a:gd name="T35" fmla="*/ 82 h 163"/>
                <a:gd name="T36" fmla="*/ 225 w 225"/>
                <a:gd name="T37" fmla="*/ 122 h 163"/>
                <a:gd name="T38" fmla="*/ 225 w 225"/>
                <a:gd name="T39" fmla="*/ 134 h 163"/>
                <a:gd name="T40" fmla="*/ 225 w 225"/>
                <a:gd name="T41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163">
                  <a:moveTo>
                    <a:pt x="193" y="163"/>
                  </a:moveTo>
                  <a:lnTo>
                    <a:pt x="192" y="163"/>
                  </a:lnTo>
                  <a:lnTo>
                    <a:pt x="180" y="163"/>
                  </a:lnTo>
                  <a:lnTo>
                    <a:pt x="135" y="163"/>
                  </a:lnTo>
                  <a:lnTo>
                    <a:pt x="90" y="163"/>
                  </a:lnTo>
                  <a:lnTo>
                    <a:pt x="45" y="163"/>
                  </a:lnTo>
                  <a:lnTo>
                    <a:pt x="0" y="163"/>
                  </a:lnTo>
                  <a:lnTo>
                    <a:pt x="0" y="122"/>
                  </a:lnTo>
                  <a:lnTo>
                    <a:pt x="0" y="82"/>
                  </a:lnTo>
                  <a:lnTo>
                    <a:pt x="0" y="41"/>
                  </a:lnTo>
                  <a:lnTo>
                    <a:pt x="0" y="0"/>
                  </a:lnTo>
                  <a:lnTo>
                    <a:pt x="45" y="0"/>
                  </a:lnTo>
                  <a:lnTo>
                    <a:pt x="90" y="0"/>
                  </a:lnTo>
                  <a:lnTo>
                    <a:pt x="135" y="0"/>
                  </a:lnTo>
                  <a:lnTo>
                    <a:pt x="180" y="0"/>
                  </a:lnTo>
                  <a:lnTo>
                    <a:pt x="225" y="0"/>
                  </a:lnTo>
                  <a:lnTo>
                    <a:pt x="225" y="41"/>
                  </a:lnTo>
                  <a:lnTo>
                    <a:pt x="225" y="82"/>
                  </a:lnTo>
                  <a:lnTo>
                    <a:pt x="225" y="122"/>
                  </a:lnTo>
                  <a:lnTo>
                    <a:pt x="225" y="134"/>
                  </a:lnTo>
                  <a:lnTo>
                    <a:pt x="225" y="136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3" name="Freeform 425"/>
            <p:cNvSpPr>
              <a:spLocks/>
            </p:cNvSpPr>
            <p:nvPr/>
          </p:nvSpPr>
          <p:spPr bwMode="auto">
            <a:xfrm>
              <a:off x="7891463" y="5875338"/>
              <a:ext cx="357188" cy="0"/>
            </a:xfrm>
            <a:custGeom>
              <a:avLst/>
              <a:gdLst>
                <a:gd name="T0" fmla="*/ 180 w 225"/>
                <a:gd name="T1" fmla="*/ 135 w 225"/>
                <a:gd name="T2" fmla="*/ 90 w 225"/>
                <a:gd name="T3" fmla="*/ 45 w 225"/>
                <a:gd name="T4" fmla="*/ 0 w 225"/>
                <a:gd name="T5" fmla="*/ 225 w 225"/>
                <a:gd name="T6" fmla="*/ 180 w 2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5">
                  <a:moveTo>
                    <a:pt x="180" y="0"/>
                  </a:moveTo>
                  <a:lnTo>
                    <a:pt x="135" y="0"/>
                  </a:lnTo>
                  <a:lnTo>
                    <a:pt x="90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4" name="Freeform 426"/>
            <p:cNvSpPr>
              <a:spLocks/>
            </p:cNvSpPr>
            <p:nvPr/>
          </p:nvSpPr>
          <p:spPr bwMode="auto">
            <a:xfrm>
              <a:off x="7891463" y="5875338"/>
              <a:ext cx="357188" cy="0"/>
            </a:xfrm>
            <a:custGeom>
              <a:avLst/>
              <a:gdLst>
                <a:gd name="T0" fmla="*/ 0 w 225"/>
                <a:gd name="T1" fmla="*/ 45 w 225"/>
                <a:gd name="T2" fmla="*/ 90 w 225"/>
                <a:gd name="T3" fmla="*/ 135 w 225"/>
                <a:gd name="T4" fmla="*/ 180 w 225"/>
                <a:gd name="T5" fmla="*/ 225 w 2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25">
                  <a:moveTo>
                    <a:pt x="0" y="0"/>
                  </a:moveTo>
                  <a:lnTo>
                    <a:pt x="45" y="0"/>
                  </a:lnTo>
                  <a:lnTo>
                    <a:pt x="90" y="0"/>
                  </a:lnTo>
                  <a:lnTo>
                    <a:pt x="135" y="0"/>
                  </a:lnTo>
                  <a:lnTo>
                    <a:pt x="180" y="0"/>
                  </a:lnTo>
                  <a:lnTo>
                    <a:pt x="225" y="0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5" name="Freeform 427"/>
            <p:cNvSpPr>
              <a:spLocks/>
            </p:cNvSpPr>
            <p:nvPr/>
          </p:nvSpPr>
          <p:spPr bwMode="auto">
            <a:xfrm>
              <a:off x="7891463" y="5811838"/>
              <a:ext cx="357188" cy="0"/>
            </a:xfrm>
            <a:custGeom>
              <a:avLst/>
              <a:gdLst>
                <a:gd name="T0" fmla="*/ 180 w 225"/>
                <a:gd name="T1" fmla="*/ 135 w 225"/>
                <a:gd name="T2" fmla="*/ 90 w 225"/>
                <a:gd name="T3" fmla="*/ 45 w 225"/>
                <a:gd name="T4" fmla="*/ 0 w 225"/>
                <a:gd name="T5" fmla="*/ 225 w 225"/>
                <a:gd name="T6" fmla="*/ 180 w 2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5">
                  <a:moveTo>
                    <a:pt x="180" y="0"/>
                  </a:moveTo>
                  <a:lnTo>
                    <a:pt x="135" y="0"/>
                  </a:lnTo>
                  <a:lnTo>
                    <a:pt x="90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6" name="Freeform 428"/>
            <p:cNvSpPr>
              <a:spLocks/>
            </p:cNvSpPr>
            <p:nvPr/>
          </p:nvSpPr>
          <p:spPr bwMode="auto">
            <a:xfrm>
              <a:off x="7891463" y="5811838"/>
              <a:ext cx="357188" cy="0"/>
            </a:xfrm>
            <a:custGeom>
              <a:avLst/>
              <a:gdLst>
                <a:gd name="T0" fmla="*/ 0 w 225"/>
                <a:gd name="T1" fmla="*/ 45 w 225"/>
                <a:gd name="T2" fmla="*/ 90 w 225"/>
                <a:gd name="T3" fmla="*/ 135 w 225"/>
                <a:gd name="T4" fmla="*/ 180 w 225"/>
                <a:gd name="T5" fmla="*/ 225 w 2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25">
                  <a:moveTo>
                    <a:pt x="0" y="0"/>
                  </a:moveTo>
                  <a:lnTo>
                    <a:pt x="45" y="0"/>
                  </a:lnTo>
                  <a:lnTo>
                    <a:pt x="90" y="0"/>
                  </a:lnTo>
                  <a:lnTo>
                    <a:pt x="135" y="0"/>
                  </a:lnTo>
                  <a:lnTo>
                    <a:pt x="180" y="0"/>
                  </a:lnTo>
                  <a:lnTo>
                    <a:pt x="225" y="0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7" name="Freeform 429"/>
            <p:cNvSpPr>
              <a:spLocks/>
            </p:cNvSpPr>
            <p:nvPr/>
          </p:nvSpPr>
          <p:spPr bwMode="auto">
            <a:xfrm>
              <a:off x="7891463" y="5746750"/>
              <a:ext cx="357188" cy="0"/>
            </a:xfrm>
            <a:custGeom>
              <a:avLst/>
              <a:gdLst>
                <a:gd name="T0" fmla="*/ 180 w 225"/>
                <a:gd name="T1" fmla="*/ 135 w 225"/>
                <a:gd name="T2" fmla="*/ 90 w 225"/>
                <a:gd name="T3" fmla="*/ 45 w 225"/>
                <a:gd name="T4" fmla="*/ 0 w 225"/>
                <a:gd name="T5" fmla="*/ 225 w 225"/>
                <a:gd name="T6" fmla="*/ 180 w 2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25">
                  <a:moveTo>
                    <a:pt x="180" y="0"/>
                  </a:moveTo>
                  <a:lnTo>
                    <a:pt x="135" y="0"/>
                  </a:lnTo>
                  <a:lnTo>
                    <a:pt x="90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8" name="Freeform 430"/>
            <p:cNvSpPr>
              <a:spLocks/>
            </p:cNvSpPr>
            <p:nvPr/>
          </p:nvSpPr>
          <p:spPr bwMode="auto">
            <a:xfrm>
              <a:off x="7891463" y="5746750"/>
              <a:ext cx="357188" cy="0"/>
            </a:xfrm>
            <a:custGeom>
              <a:avLst/>
              <a:gdLst>
                <a:gd name="T0" fmla="*/ 0 w 225"/>
                <a:gd name="T1" fmla="*/ 45 w 225"/>
                <a:gd name="T2" fmla="*/ 90 w 225"/>
                <a:gd name="T3" fmla="*/ 135 w 225"/>
                <a:gd name="T4" fmla="*/ 180 w 225"/>
                <a:gd name="T5" fmla="*/ 225 w 2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25">
                  <a:moveTo>
                    <a:pt x="0" y="0"/>
                  </a:moveTo>
                  <a:lnTo>
                    <a:pt x="45" y="0"/>
                  </a:lnTo>
                  <a:lnTo>
                    <a:pt x="90" y="0"/>
                  </a:lnTo>
                  <a:lnTo>
                    <a:pt x="135" y="0"/>
                  </a:lnTo>
                  <a:lnTo>
                    <a:pt x="180" y="0"/>
                  </a:lnTo>
                  <a:lnTo>
                    <a:pt x="225" y="0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9" name="Freeform 431"/>
            <p:cNvSpPr>
              <a:spLocks/>
            </p:cNvSpPr>
            <p:nvPr/>
          </p:nvSpPr>
          <p:spPr bwMode="auto">
            <a:xfrm>
              <a:off x="8177213" y="5683250"/>
              <a:ext cx="0" cy="255588"/>
            </a:xfrm>
            <a:custGeom>
              <a:avLst/>
              <a:gdLst>
                <a:gd name="T0" fmla="*/ 40 h 161"/>
                <a:gd name="T1" fmla="*/ 81 h 161"/>
                <a:gd name="T2" fmla="*/ 121 h 161"/>
                <a:gd name="T3" fmla="*/ 161 h 161"/>
                <a:gd name="T4" fmla="*/ 0 h 161"/>
                <a:gd name="T5" fmla="*/ 40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1">
                  <a:moveTo>
                    <a:pt x="0" y="40"/>
                  </a:move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0" name="Freeform 432"/>
            <p:cNvSpPr>
              <a:spLocks/>
            </p:cNvSpPr>
            <p:nvPr/>
          </p:nvSpPr>
          <p:spPr bwMode="auto">
            <a:xfrm>
              <a:off x="8177213" y="5683250"/>
              <a:ext cx="0" cy="255588"/>
            </a:xfrm>
            <a:custGeom>
              <a:avLst/>
              <a:gdLst>
                <a:gd name="T0" fmla="*/ 0 h 161"/>
                <a:gd name="T1" fmla="*/ 40 h 161"/>
                <a:gd name="T2" fmla="*/ 81 h 161"/>
                <a:gd name="T3" fmla="*/ 121 h 161"/>
                <a:gd name="T4" fmla="*/ 161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1">
                  <a:moveTo>
                    <a:pt x="0" y="0"/>
                  </a:moveTo>
                  <a:lnTo>
                    <a:pt x="0" y="40"/>
                  </a:ln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1" name="Freeform 433"/>
            <p:cNvSpPr>
              <a:spLocks/>
            </p:cNvSpPr>
            <p:nvPr/>
          </p:nvSpPr>
          <p:spPr bwMode="auto">
            <a:xfrm>
              <a:off x="8105775" y="5683250"/>
              <a:ext cx="0" cy="255588"/>
            </a:xfrm>
            <a:custGeom>
              <a:avLst/>
              <a:gdLst>
                <a:gd name="T0" fmla="*/ 40 h 161"/>
                <a:gd name="T1" fmla="*/ 81 h 161"/>
                <a:gd name="T2" fmla="*/ 121 h 161"/>
                <a:gd name="T3" fmla="*/ 161 h 161"/>
                <a:gd name="T4" fmla="*/ 0 h 161"/>
                <a:gd name="T5" fmla="*/ 40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1">
                  <a:moveTo>
                    <a:pt x="0" y="40"/>
                  </a:move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2" name="Freeform 434"/>
            <p:cNvSpPr>
              <a:spLocks/>
            </p:cNvSpPr>
            <p:nvPr/>
          </p:nvSpPr>
          <p:spPr bwMode="auto">
            <a:xfrm>
              <a:off x="8105775" y="5683250"/>
              <a:ext cx="0" cy="255588"/>
            </a:xfrm>
            <a:custGeom>
              <a:avLst/>
              <a:gdLst>
                <a:gd name="T0" fmla="*/ 0 h 161"/>
                <a:gd name="T1" fmla="*/ 40 h 161"/>
                <a:gd name="T2" fmla="*/ 81 h 161"/>
                <a:gd name="T3" fmla="*/ 121 h 161"/>
                <a:gd name="T4" fmla="*/ 161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1">
                  <a:moveTo>
                    <a:pt x="0" y="0"/>
                  </a:moveTo>
                  <a:lnTo>
                    <a:pt x="0" y="40"/>
                  </a:ln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3" name="Freeform 435"/>
            <p:cNvSpPr>
              <a:spLocks/>
            </p:cNvSpPr>
            <p:nvPr/>
          </p:nvSpPr>
          <p:spPr bwMode="auto">
            <a:xfrm>
              <a:off x="8034338" y="5683250"/>
              <a:ext cx="0" cy="255588"/>
            </a:xfrm>
            <a:custGeom>
              <a:avLst/>
              <a:gdLst>
                <a:gd name="T0" fmla="*/ 40 h 161"/>
                <a:gd name="T1" fmla="*/ 81 h 161"/>
                <a:gd name="T2" fmla="*/ 121 h 161"/>
                <a:gd name="T3" fmla="*/ 161 h 161"/>
                <a:gd name="T4" fmla="*/ 0 h 161"/>
                <a:gd name="T5" fmla="*/ 40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1">
                  <a:moveTo>
                    <a:pt x="0" y="40"/>
                  </a:move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4" name="Freeform 436"/>
            <p:cNvSpPr>
              <a:spLocks/>
            </p:cNvSpPr>
            <p:nvPr/>
          </p:nvSpPr>
          <p:spPr bwMode="auto">
            <a:xfrm>
              <a:off x="8034338" y="5683250"/>
              <a:ext cx="0" cy="255588"/>
            </a:xfrm>
            <a:custGeom>
              <a:avLst/>
              <a:gdLst>
                <a:gd name="T0" fmla="*/ 0 h 161"/>
                <a:gd name="T1" fmla="*/ 40 h 161"/>
                <a:gd name="T2" fmla="*/ 81 h 161"/>
                <a:gd name="T3" fmla="*/ 121 h 161"/>
                <a:gd name="T4" fmla="*/ 161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1">
                  <a:moveTo>
                    <a:pt x="0" y="0"/>
                  </a:moveTo>
                  <a:lnTo>
                    <a:pt x="0" y="40"/>
                  </a:ln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5" name="Freeform 437"/>
            <p:cNvSpPr>
              <a:spLocks/>
            </p:cNvSpPr>
            <p:nvPr/>
          </p:nvSpPr>
          <p:spPr bwMode="auto">
            <a:xfrm>
              <a:off x="7962900" y="5683250"/>
              <a:ext cx="0" cy="255588"/>
            </a:xfrm>
            <a:custGeom>
              <a:avLst/>
              <a:gdLst>
                <a:gd name="T0" fmla="*/ 40 h 161"/>
                <a:gd name="T1" fmla="*/ 81 h 161"/>
                <a:gd name="T2" fmla="*/ 121 h 161"/>
                <a:gd name="T3" fmla="*/ 161 h 161"/>
                <a:gd name="T4" fmla="*/ 0 h 161"/>
                <a:gd name="T5" fmla="*/ 40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61">
                  <a:moveTo>
                    <a:pt x="0" y="40"/>
                  </a:move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E30613"/>
            </a:solidFill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6" name="Freeform 438"/>
            <p:cNvSpPr>
              <a:spLocks/>
            </p:cNvSpPr>
            <p:nvPr/>
          </p:nvSpPr>
          <p:spPr bwMode="auto">
            <a:xfrm>
              <a:off x="7962900" y="5683250"/>
              <a:ext cx="0" cy="255588"/>
            </a:xfrm>
            <a:custGeom>
              <a:avLst/>
              <a:gdLst>
                <a:gd name="T0" fmla="*/ 0 h 161"/>
                <a:gd name="T1" fmla="*/ 40 h 161"/>
                <a:gd name="T2" fmla="*/ 81 h 161"/>
                <a:gd name="T3" fmla="*/ 121 h 161"/>
                <a:gd name="T4" fmla="*/ 161 h 1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1">
                  <a:moveTo>
                    <a:pt x="0" y="0"/>
                  </a:moveTo>
                  <a:lnTo>
                    <a:pt x="0" y="40"/>
                  </a:lnTo>
                  <a:lnTo>
                    <a:pt x="0" y="81"/>
                  </a:lnTo>
                  <a:lnTo>
                    <a:pt x="0" y="121"/>
                  </a:lnTo>
                  <a:lnTo>
                    <a:pt x="0" y="161"/>
                  </a:ln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7" name="Freeform 439"/>
            <p:cNvSpPr>
              <a:spLocks/>
            </p:cNvSpPr>
            <p:nvPr/>
          </p:nvSpPr>
          <p:spPr bwMode="auto">
            <a:xfrm>
              <a:off x="8196263" y="5894388"/>
              <a:ext cx="103188" cy="103188"/>
            </a:xfrm>
            <a:custGeom>
              <a:avLst/>
              <a:gdLst>
                <a:gd name="T0" fmla="*/ 87 w 87"/>
                <a:gd name="T1" fmla="*/ 0 h 88"/>
                <a:gd name="T2" fmla="*/ 19 w 87"/>
                <a:gd name="T3" fmla="*/ 0 h 88"/>
                <a:gd name="T4" fmla="*/ 0 w 87"/>
                <a:gd name="T5" fmla="*/ 20 h 88"/>
                <a:gd name="T6" fmla="*/ 0 w 87"/>
                <a:gd name="T7" fmla="*/ 88 h 88"/>
                <a:gd name="T8" fmla="*/ 87 w 87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8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88"/>
                    <a:pt x="0" y="88"/>
                    <a:pt x="0" y="88"/>
                  </a:cubicBezTo>
                  <a:lnTo>
                    <a:pt x="87" y="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8" name="Line 440"/>
            <p:cNvSpPr>
              <a:spLocks noChangeShapeType="1"/>
            </p:cNvSpPr>
            <p:nvPr/>
          </p:nvSpPr>
          <p:spPr bwMode="auto">
            <a:xfrm>
              <a:off x="7931150" y="5546725"/>
              <a:ext cx="0" cy="365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9" name="Line 441"/>
            <p:cNvSpPr>
              <a:spLocks noChangeShapeType="1"/>
            </p:cNvSpPr>
            <p:nvPr/>
          </p:nvSpPr>
          <p:spPr bwMode="auto">
            <a:xfrm>
              <a:off x="7972425" y="5546725"/>
              <a:ext cx="0" cy="365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0" name="Line 442"/>
            <p:cNvSpPr>
              <a:spLocks noChangeShapeType="1"/>
            </p:cNvSpPr>
            <p:nvPr/>
          </p:nvSpPr>
          <p:spPr bwMode="auto">
            <a:xfrm flipV="1">
              <a:off x="8207375" y="5546725"/>
              <a:ext cx="0" cy="365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1" name="Line 443"/>
            <p:cNvSpPr>
              <a:spLocks noChangeShapeType="1"/>
            </p:cNvSpPr>
            <p:nvPr/>
          </p:nvSpPr>
          <p:spPr bwMode="auto">
            <a:xfrm flipV="1">
              <a:off x="8166100" y="5546725"/>
              <a:ext cx="0" cy="365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3" name="Groupe 82"/>
          <p:cNvGrpSpPr/>
          <p:nvPr/>
        </p:nvGrpSpPr>
        <p:grpSpPr>
          <a:xfrm>
            <a:off x="7488970" y="4671183"/>
            <a:ext cx="339517" cy="317025"/>
            <a:chOff x="7818438" y="4754563"/>
            <a:chExt cx="503237" cy="469900"/>
          </a:xfrm>
        </p:grpSpPr>
        <p:sp>
          <p:nvSpPr>
            <p:cNvPr id="277" name="Freeform 444"/>
            <p:cNvSpPr>
              <a:spLocks/>
            </p:cNvSpPr>
            <p:nvPr/>
          </p:nvSpPr>
          <p:spPr bwMode="auto">
            <a:xfrm>
              <a:off x="7818438" y="4887913"/>
              <a:ext cx="368300" cy="269875"/>
            </a:xfrm>
            <a:custGeom>
              <a:avLst/>
              <a:gdLst>
                <a:gd name="T0" fmla="*/ 137 w 314"/>
                <a:gd name="T1" fmla="*/ 229 h 229"/>
                <a:gd name="T2" fmla="*/ 96 w 314"/>
                <a:gd name="T3" fmla="*/ 229 h 229"/>
                <a:gd name="T4" fmla="*/ 54 w 314"/>
                <a:gd name="T5" fmla="*/ 192 h 229"/>
                <a:gd name="T6" fmla="*/ 31 w 314"/>
                <a:gd name="T7" fmla="*/ 29 h 229"/>
                <a:gd name="T8" fmla="*/ 0 w 314"/>
                <a:gd name="T9" fmla="*/ 29 h 229"/>
                <a:gd name="T10" fmla="*/ 0 w 314"/>
                <a:gd name="T11" fmla="*/ 0 h 229"/>
                <a:gd name="T12" fmla="*/ 55 w 314"/>
                <a:gd name="T13" fmla="*/ 0 h 229"/>
                <a:gd name="T14" fmla="*/ 61 w 314"/>
                <a:gd name="T15" fmla="*/ 36 h 229"/>
                <a:gd name="T16" fmla="*/ 165 w 314"/>
                <a:gd name="T17" fmla="*/ 45 h 229"/>
                <a:gd name="T18" fmla="*/ 252 w 314"/>
                <a:gd name="T19" fmla="*/ 48 h 229"/>
                <a:gd name="T20" fmla="*/ 259 w 314"/>
                <a:gd name="T21" fmla="*/ 0 h 229"/>
                <a:gd name="T22" fmla="*/ 314 w 314"/>
                <a:gd name="T23" fmla="*/ 0 h 229"/>
                <a:gd name="T24" fmla="*/ 314 w 314"/>
                <a:gd name="T25" fmla="*/ 29 h 229"/>
                <a:gd name="T26" fmla="*/ 284 w 314"/>
                <a:gd name="T27" fmla="*/ 29 h 229"/>
                <a:gd name="T28" fmla="*/ 267 w 314"/>
                <a:gd name="T29" fmla="*/ 14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229">
                  <a:moveTo>
                    <a:pt x="137" y="229"/>
                  </a:moveTo>
                  <a:cubicBezTo>
                    <a:pt x="96" y="229"/>
                    <a:pt x="96" y="229"/>
                    <a:pt x="96" y="229"/>
                  </a:cubicBezTo>
                  <a:cubicBezTo>
                    <a:pt x="75" y="229"/>
                    <a:pt x="57" y="213"/>
                    <a:pt x="54" y="192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94" y="24"/>
                    <a:pt x="135" y="27"/>
                    <a:pt x="165" y="45"/>
                  </a:cubicBezTo>
                  <a:cubicBezTo>
                    <a:pt x="189" y="60"/>
                    <a:pt x="226" y="61"/>
                    <a:pt x="252" y="48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284" y="29"/>
                    <a:pt x="284" y="29"/>
                    <a:pt x="284" y="29"/>
                  </a:cubicBezTo>
                  <a:cubicBezTo>
                    <a:pt x="267" y="149"/>
                    <a:pt x="267" y="149"/>
                    <a:pt x="267" y="14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8" name="Freeform 445"/>
            <p:cNvSpPr>
              <a:spLocks/>
            </p:cNvSpPr>
            <p:nvPr/>
          </p:nvSpPr>
          <p:spPr bwMode="auto">
            <a:xfrm>
              <a:off x="7997825" y="4887913"/>
              <a:ext cx="323850" cy="336550"/>
            </a:xfrm>
            <a:custGeom>
              <a:avLst/>
              <a:gdLst>
                <a:gd name="T0" fmla="*/ 261 w 276"/>
                <a:gd name="T1" fmla="*/ 0 h 286"/>
                <a:gd name="T2" fmla="*/ 193 w 276"/>
                <a:gd name="T3" fmla="*/ 49 h 286"/>
                <a:gd name="T4" fmla="*/ 152 w 276"/>
                <a:gd name="T5" fmla="*/ 172 h 286"/>
                <a:gd name="T6" fmla="*/ 0 w 276"/>
                <a:gd name="T7" fmla="*/ 172 h 286"/>
                <a:gd name="T8" fmla="*/ 21 w 276"/>
                <a:gd name="T9" fmla="*/ 235 h 286"/>
                <a:gd name="T10" fmla="*/ 91 w 276"/>
                <a:gd name="T11" fmla="*/ 286 h 286"/>
                <a:gd name="T12" fmla="*/ 161 w 276"/>
                <a:gd name="T13" fmla="*/ 235 h 286"/>
                <a:gd name="T14" fmla="*/ 220 w 276"/>
                <a:gd name="T15" fmla="*/ 58 h 286"/>
                <a:gd name="T16" fmla="*/ 261 w 276"/>
                <a:gd name="T17" fmla="*/ 29 h 286"/>
                <a:gd name="T18" fmla="*/ 276 w 276"/>
                <a:gd name="T19" fmla="*/ 29 h 286"/>
                <a:gd name="T20" fmla="*/ 276 w 276"/>
                <a:gd name="T21" fmla="*/ 0 h 286"/>
                <a:gd name="T22" fmla="*/ 261 w 276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" h="286">
                  <a:moveTo>
                    <a:pt x="261" y="0"/>
                  </a:moveTo>
                  <a:cubicBezTo>
                    <a:pt x="230" y="0"/>
                    <a:pt x="202" y="20"/>
                    <a:pt x="193" y="49"/>
                  </a:cubicBezTo>
                  <a:cubicBezTo>
                    <a:pt x="152" y="172"/>
                    <a:pt x="152" y="172"/>
                    <a:pt x="152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31" y="266"/>
                    <a:pt x="59" y="286"/>
                    <a:pt x="91" y="286"/>
                  </a:cubicBezTo>
                  <a:cubicBezTo>
                    <a:pt x="123" y="286"/>
                    <a:pt x="151" y="266"/>
                    <a:pt x="161" y="235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26" y="41"/>
                    <a:pt x="242" y="29"/>
                    <a:pt x="261" y="29"/>
                  </a:cubicBezTo>
                  <a:cubicBezTo>
                    <a:pt x="276" y="29"/>
                    <a:pt x="276" y="29"/>
                    <a:pt x="276" y="29"/>
                  </a:cubicBezTo>
                  <a:cubicBezTo>
                    <a:pt x="276" y="0"/>
                    <a:pt x="276" y="0"/>
                    <a:pt x="276" y="0"/>
                  </a:cubicBezTo>
                  <a:lnTo>
                    <a:pt x="261" y="0"/>
                  </a:ln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9" name="Freeform 446"/>
            <p:cNvSpPr>
              <a:spLocks noEditPoints="1"/>
            </p:cNvSpPr>
            <p:nvPr/>
          </p:nvSpPr>
          <p:spPr bwMode="auto">
            <a:xfrm>
              <a:off x="7904163" y="4754563"/>
              <a:ext cx="206375" cy="100013"/>
            </a:xfrm>
            <a:custGeom>
              <a:avLst/>
              <a:gdLst>
                <a:gd name="T0" fmla="*/ 116 w 130"/>
                <a:gd name="T1" fmla="*/ 63 h 63"/>
                <a:gd name="T2" fmla="*/ 130 w 130"/>
                <a:gd name="T3" fmla="*/ 11 h 63"/>
                <a:gd name="T4" fmla="*/ 62 w 130"/>
                <a:gd name="T5" fmla="*/ 0 h 63"/>
                <a:gd name="T6" fmla="*/ 62 w 130"/>
                <a:gd name="T7" fmla="*/ 63 h 63"/>
                <a:gd name="T8" fmla="*/ 10 w 130"/>
                <a:gd name="T9" fmla="*/ 63 h 63"/>
                <a:gd name="T10" fmla="*/ 0 w 130"/>
                <a:gd name="T11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63">
                  <a:moveTo>
                    <a:pt x="116" y="63"/>
                  </a:moveTo>
                  <a:lnTo>
                    <a:pt x="130" y="11"/>
                  </a:lnTo>
                  <a:moveTo>
                    <a:pt x="62" y="0"/>
                  </a:moveTo>
                  <a:lnTo>
                    <a:pt x="62" y="63"/>
                  </a:lnTo>
                  <a:moveTo>
                    <a:pt x="10" y="63"/>
                  </a:moveTo>
                  <a:lnTo>
                    <a:pt x="0" y="1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4" name="Groupe 83"/>
          <p:cNvGrpSpPr/>
          <p:nvPr/>
        </p:nvGrpSpPr>
        <p:grpSpPr>
          <a:xfrm>
            <a:off x="4883151" y="4640122"/>
            <a:ext cx="278468" cy="379145"/>
            <a:chOff x="3956050" y="4708525"/>
            <a:chExt cx="412750" cy="561975"/>
          </a:xfrm>
        </p:grpSpPr>
        <p:sp>
          <p:nvSpPr>
            <p:cNvPr id="275" name="Freeform 447"/>
            <p:cNvSpPr>
              <a:spLocks/>
            </p:cNvSpPr>
            <p:nvPr/>
          </p:nvSpPr>
          <p:spPr bwMode="auto">
            <a:xfrm>
              <a:off x="4113213" y="4852988"/>
              <a:ext cx="95250" cy="363538"/>
            </a:xfrm>
            <a:custGeom>
              <a:avLst/>
              <a:gdLst>
                <a:gd name="T0" fmla="*/ 67 w 81"/>
                <a:gd name="T1" fmla="*/ 7 h 310"/>
                <a:gd name="T2" fmla="*/ 47 w 81"/>
                <a:gd name="T3" fmla="*/ 1 h 310"/>
                <a:gd name="T4" fmla="*/ 17 w 81"/>
                <a:gd name="T5" fmla="*/ 31 h 310"/>
                <a:gd name="T6" fmla="*/ 24 w 81"/>
                <a:gd name="T7" fmla="*/ 50 h 310"/>
                <a:gd name="T8" fmla="*/ 41 w 81"/>
                <a:gd name="T9" fmla="*/ 69 h 310"/>
                <a:gd name="T10" fmla="*/ 26 w 81"/>
                <a:gd name="T11" fmla="*/ 95 h 310"/>
                <a:gd name="T12" fmla="*/ 26 w 81"/>
                <a:gd name="T13" fmla="*/ 202 h 310"/>
                <a:gd name="T14" fmla="*/ 43 w 81"/>
                <a:gd name="T15" fmla="*/ 245 h 310"/>
                <a:gd name="T16" fmla="*/ 27 w 81"/>
                <a:gd name="T17" fmla="*/ 288 h 310"/>
                <a:gd name="T18" fmla="*/ 41 w 81"/>
                <a:gd name="T19" fmla="*/ 299 h 310"/>
                <a:gd name="T20" fmla="*/ 41 w 81"/>
                <a:gd name="T21" fmla="*/ 191 h 310"/>
                <a:gd name="T22" fmla="*/ 25 w 81"/>
                <a:gd name="T23" fmla="*/ 149 h 310"/>
                <a:gd name="T24" fmla="*/ 41 w 81"/>
                <a:gd name="T25" fmla="*/ 106 h 310"/>
                <a:gd name="T26" fmla="*/ 59 w 81"/>
                <a:gd name="T27" fmla="*/ 71 h 310"/>
                <a:gd name="T28" fmla="*/ 61 w 81"/>
                <a:gd name="T29" fmla="*/ 68 h 310"/>
                <a:gd name="T30" fmla="*/ 74 w 81"/>
                <a:gd name="T31" fmla="*/ 45 h 310"/>
                <a:gd name="T32" fmla="*/ 67 w 81"/>
                <a:gd name="T33" fmla="*/ 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310">
                  <a:moveTo>
                    <a:pt x="67" y="7"/>
                  </a:moveTo>
                  <a:cubicBezTo>
                    <a:pt x="61" y="3"/>
                    <a:pt x="54" y="0"/>
                    <a:pt x="47" y="1"/>
                  </a:cubicBezTo>
                  <a:cubicBezTo>
                    <a:pt x="31" y="1"/>
                    <a:pt x="17" y="14"/>
                    <a:pt x="17" y="31"/>
                  </a:cubicBezTo>
                  <a:cubicBezTo>
                    <a:pt x="17" y="38"/>
                    <a:pt x="20" y="45"/>
                    <a:pt x="24" y="5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9"/>
                    <a:pt x="33" y="87"/>
                    <a:pt x="26" y="95"/>
                  </a:cubicBezTo>
                  <a:cubicBezTo>
                    <a:pt x="0" y="126"/>
                    <a:pt x="0" y="172"/>
                    <a:pt x="26" y="202"/>
                  </a:cubicBezTo>
                  <a:cubicBezTo>
                    <a:pt x="36" y="214"/>
                    <a:pt x="43" y="224"/>
                    <a:pt x="43" y="245"/>
                  </a:cubicBezTo>
                  <a:cubicBezTo>
                    <a:pt x="43" y="266"/>
                    <a:pt x="36" y="276"/>
                    <a:pt x="27" y="288"/>
                  </a:cubicBezTo>
                  <a:cubicBezTo>
                    <a:pt x="18" y="299"/>
                    <a:pt x="32" y="310"/>
                    <a:pt x="41" y="299"/>
                  </a:cubicBezTo>
                  <a:cubicBezTo>
                    <a:pt x="68" y="268"/>
                    <a:pt x="68" y="222"/>
                    <a:pt x="41" y="191"/>
                  </a:cubicBezTo>
                  <a:cubicBezTo>
                    <a:pt x="32" y="180"/>
                    <a:pt x="25" y="170"/>
                    <a:pt x="25" y="149"/>
                  </a:cubicBezTo>
                  <a:cubicBezTo>
                    <a:pt x="25" y="128"/>
                    <a:pt x="32" y="118"/>
                    <a:pt x="41" y="106"/>
                  </a:cubicBezTo>
                  <a:cubicBezTo>
                    <a:pt x="50" y="96"/>
                    <a:pt x="56" y="84"/>
                    <a:pt x="59" y="71"/>
                  </a:cubicBezTo>
                  <a:cubicBezTo>
                    <a:pt x="60" y="70"/>
                    <a:pt x="61" y="69"/>
                    <a:pt x="61" y="68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81" y="32"/>
                    <a:pt x="78" y="16"/>
                    <a:pt x="67" y="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6" name="Freeform 448"/>
            <p:cNvSpPr>
              <a:spLocks/>
            </p:cNvSpPr>
            <p:nvPr/>
          </p:nvSpPr>
          <p:spPr bwMode="auto">
            <a:xfrm>
              <a:off x="3956050" y="4708525"/>
              <a:ext cx="412750" cy="561975"/>
            </a:xfrm>
            <a:custGeom>
              <a:avLst/>
              <a:gdLst>
                <a:gd name="T0" fmla="*/ 343 w 352"/>
                <a:gd name="T1" fmla="*/ 460 h 479"/>
                <a:gd name="T2" fmla="*/ 298 w 352"/>
                <a:gd name="T3" fmla="*/ 460 h 479"/>
                <a:gd name="T4" fmla="*/ 298 w 352"/>
                <a:gd name="T5" fmla="*/ 187 h 479"/>
                <a:gd name="T6" fmla="*/ 297 w 352"/>
                <a:gd name="T7" fmla="*/ 149 h 479"/>
                <a:gd name="T8" fmla="*/ 287 w 352"/>
                <a:gd name="T9" fmla="*/ 100 h 479"/>
                <a:gd name="T10" fmla="*/ 240 w 352"/>
                <a:gd name="T11" fmla="*/ 46 h 479"/>
                <a:gd name="T12" fmla="*/ 237 w 352"/>
                <a:gd name="T13" fmla="*/ 44 h 479"/>
                <a:gd name="T14" fmla="*/ 228 w 352"/>
                <a:gd name="T15" fmla="*/ 37 h 479"/>
                <a:gd name="T16" fmla="*/ 221 w 352"/>
                <a:gd name="T17" fmla="*/ 28 h 479"/>
                <a:gd name="T18" fmla="*/ 215 w 352"/>
                <a:gd name="T19" fmla="*/ 18 h 479"/>
                <a:gd name="T20" fmla="*/ 176 w 352"/>
                <a:gd name="T21" fmla="*/ 0 h 479"/>
                <a:gd name="T22" fmla="*/ 137 w 352"/>
                <a:gd name="T23" fmla="*/ 19 h 479"/>
                <a:gd name="T24" fmla="*/ 132 w 352"/>
                <a:gd name="T25" fmla="*/ 28 h 479"/>
                <a:gd name="T26" fmla="*/ 126 w 352"/>
                <a:gd name="T27" fmla="*/ 36 h 479"/>
                <a:gd name="T28" fmla="*/ 113 w 352"/>
                <a:gd name="T29" fmla="*/ 46 h 479"/>
                <a:gd name="T30" fmla="*/ 107 w 352"/>
                <a:gd name="T31" fmla="*/ 50 h 479"/>
                <a:gd name="T32" fmla="*/ 54 w 352"/>
                <a:gd name="T33" fmla="*/ 215 h 479"/>
                <a:gd name="T34" fmla="*/ 55 w 352"/>
                <a:gd name="T35" fmla="*/ 246 h 479"/>
                <a:gd name="T36" fmla="*/ 55 w 352"/>
                <a:gd name="T37" fmla="*/ 460 h 479"/>
                <a:gd name="T38" fmla="*/ 10 w 352"/>
                <a:gd name="T39" fmla="*/ 460 h 479"/>
                <a:gd name="T40" fmla="*/ 0 w 352"/>
                <a:gd name="T41" fmla="*/ 470 h 479"/>
                <a:gd name="T42" fmla="*/ 10 w 352"/>
                <a:gd name="T43" fmla="*/ 479 h 479"/>
                <a:gd name="T44" fmla="*/ 343 w 352"/>
                <a:gd name="T45" fmla="*/ 479 h 479"/>
                <a:gd name="T46" fmla="*/ 352 w 352"/>
                <a:gd name="T47" fmla="*/ 470 h 479"/>
                <a:gd name="T48" fmla="*/ 343 w 352"/>
                <a:gd name="T49" fmla="*/ 46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2" h="479">
                  <a:moveTo>
                    <a:pt x="343" y="460"/>
                  </a:moveTo>
                  <a:cubicBezTo>
                    <a:pt x="298" y="460"/>
                    <a:pt x="298" y="460"/>
                    <a:pt x="298" y="460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75"/>
                    <a:pt x="298" y="161"/>
                    <a:pt x="297" y="149"/>
                  </a:cubicBezTo>
                  <a:cubicBezTo>
                    <a:pt x="296" y="132"/>
                    <a:pt x="293" y="116"/>
                    <a:pt x="287" y="100"/>
                  </a:cubicBezTo>
                  <a:cubicBezTo>
                    <a:pt x="277" y="78"/>
                    <a:pt x="261" y="58"/>
                    <a:pt x="240" y="46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4" y="42"/>
                    <a:pt x="230" y="40"/>
                    <a:pt x="228" y="37"/>
                  </a:cubicBezTo>
                  <a:cubicBezTo>
                    <a:pt x="225" y="34"/>
                    <a:pt x="223" y="31"/>
                    <a:pt x="221" y="28"/>
                  </a:cubicBezTo>
                  <a:cubicBezTo>
                    <a:pt x="219" y="25"/>
                    <a:pt x="217" y="21"/>
                    <a:pt x="215" y="18"/>
                  </a:cubicBezTo>
                  <a:cubicBezTo>
                    <a:pt x="205" y="7"/>
                    <a:pt x="191" y="0"/>
                    <a:pt x="176" y="0"/>
                  </a:cubicBezTo>
                  <a:cubicBezTo>
                    <a:pt x="161" y="0"/>
                    <a:pt x="147" y="7"/>
                    <a:pt x="137" y="19"/>
                  </a:cubicBezTo>
                  <a:cubicBezTo>
                    <a:pt x="135" y="22"/>
                    <a:pt x="133" y="25"/>
                    <a:pt x="132" y="28"/>
                  </a:cubicBezTo>
                  <a:cubicBezTo>
                    <a:pt x="130" y="31"/>
                    <a:pt x="128" y="33"/>
                    <a:pt x="126" y="36"/>
                  </a:cubicBezTo>
                  <a:cubicBezTo>
                    <a:pt x="122" y="40"/>
                    <a:pt x="118" y="44"/>
                    <a:pt x="113" y="46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50" y="88"/>
                    <a:pt x="52" y="156"/>
                    <a:pt x="54" y="215"/>
                  </a:cubicBezTo>
                  <a:cubicBezTo>
                    <a:pt x="55" y="226"/>
                    <a:pt x="55" y="236"/>
                    <a:pt x="55" y="246"/>
                  </a:cubicBezTo>
                  <a:cubicBezTo>
                    <a:pt x="55" y="460"/>
                    <a:pt x="55" y="460"/>
                    <a:pt x="55" y="460"/>
                  </a:cubicBezTo>
                  <a:cubicBezTo>
                    <a:pt x="10" y="460"/>
                    <a:pt x="10" y="460"/>
                    <a:pt x="10" y="460"/>
                  </a:cubicBezTo>
                  <a:cubicBezTo>
                    <a:pt x="4" y="460"/>
                    <a:pt x="0" y="464"/>
                    <a:pt x="0" y="470"/>
                  </a:cubicBezTo>
                  <a:cubicBezTo>
                    <a:pt x="0" y="475"/>
                    <a:pt x="4" y="479"/>
                    <a:pt x="10" y="479"/>
                  </a:cubicBezTo>
                  <a:cubicBezTo>
                    <a:pt x="343" y="479"/>
                    <a:pt x="343" y="479"/>
                    <a:pt x="343" y="479"/>
                  </a:cubicBezTo>
                  <a:cubicBezTo>
                    <a:pt x="348" y="479"/>
                    <a:pt x="352" y="475"/>
                    <a:pt x="352" y="470"/>
                  </a:cubicBezTo>
                  <a:cubicBezTo>
                    <a:pt x="352" y="464"/>
                    <a:pt x="348" y="460"/>
                    <a:pt x="343" y="460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5" name="Groupe 84"/>
          <p:cNvGrpSpPr/>
          <p:nvPr/>
        </p:nvGrpSpPr>
        <p:grpSpPr>
          <a:xfrm>
            <a:off x="4867085" y="5250610"/>
            <a:ext cx="306315" cy="213136"/>
            <a:chOff x="3932238" y="5613400"/>
            <a:chExt cx="454025" cy="315913"/>
          </a:xfrm>
        </p:grpSpPr>
        <p:sp>
          <p:nvSpPr>
            <p:cNvPr id="272" name="Freeform 449"/>
            <p:cNvSpPr>
              <a:spLocks/>
            </p:cNvSpPr>
            <p:nvPr/>
          </p:nvSpPr>
          <p:spPr bwMode="auto">
            <a:xfrm>
              <a:off x="3932238" y="5613400"/>
              <a:ext cx="361950" cy="95250"/>
            </a:xfrm>
            <a:custGeom>
              <a:avLst/>
              <a:gdLst>
                <a:gd name="T0" fmla="*/ 303 w 309"/>
                <a:gd name="T1" fmla="*/ 67 h 81"/>
                <a:gd name="T2" fmla="*/ 309 w 309"/>
                <a:gd name="T3" fmla="*/ 48 h 81"/>
                <a:gd name="T4" fmla="*/ 279 w 309"/>
                <a:gd name="T5" fmla="*/ 18 h 81"/>
                <a:gd name="T6" fmla="*/ 260 w 309"/>
                <a:gd name="T7" fmla="*/ 25 h 81"/>
                <a:gd name="T8" fmla="*/ 241 w 309"/>
                <a:gd name="T9" fmla="*/ 41 h 81"/>
                <a:gd name="T10" fmla="*/ 215 w 309"/>
                <a:gd name="T11" fmla="*/ 27 h 81"/>
                <a:gd name="T12" fmla="*/ 108 w 309"/>
                <a:gd name="T13" fmla="*/ 27 h 81"/>
                <a:gd name="T14" fmla="*/ 65 w 309"/>
                <a:gd name="T15" fmla="*/ 43 h 81"/>
                <a:gd name="T16" fmla="*/ 22 w 309"/>
                <a:gd name="T17" fmla="*/ 27 h 81"/>
                <a:gd name="T18" fmla="*/ 11 w 309"/>
                <a:gd name="T19" fmla="*/ 41 h 81"/>
                <a:gd name="T20" fmla="*/ 119 w 309"/>
                <a:gd name="T21" fmla="*/ 41 h 81"/>
                <a:gd name="T22" fmla="*/ 161 w 309"/>
                <a:gd name="T23" fmla="*/ 25 h 81"/>
                <a:gd name="T24" fmla="*/ 204 w 309"/>
                <a:gd name="T25" fmla="*/ 41 h 81"/>
                <a:gd name="T26" fmla="*/ 239 w 309"/>
                <a:gd name="T27" fmla="*/ 60 h 81"/>
                <a:gd name="T28" fmla="*/ 241 w 309"/>
                <a:gd name="T29" fmla="*/ 62 h 81"/>
                <a:gd name="T30" fmla="*/ 265 w 309"/>
                <a:gd name="T31" fmla="*/ 75 h 81"/>
                <a:gd name="T32" fmla="*/ 303 w 309"/>
                <a:gd name="T3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9" h="81">
                  <a:moveTo>
                    <a:pt x="303" y="67"/>
                  </a:moveTo>
                  <a:cubicBezTo>
                    <a:pt x="307" y="62"/>
                    <a:pt x="309" y="55"/>
                    <a:pt x="309" y="48"/>
                  </a:cubicBezTo>
                  <a:cubicBezTo>
                    <a:pt x="309" y="31"/>
                    <a:pt x="296" y="18"/>
                    <a:pt x="279" y="18"/>
                  </a:cubicBezTo>
                  <a:cubicBezTo>
                    <a:pt x="272" y="18"/>
                    <a:pt x="265" y="20"/>
                    <a:pt x="260" y="25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31" y="38"/>
                    <a:pt x="222" y="33"/>
                    <a:pt x="215" y="27"/>
                  </a:cubicBezTo>
                  <a:cubicBezTo>
                    <a:pt x="184" y="0"/>
                    <a:pt x="138" y="0"/>
                    <a:pt x="108" y="27"/>
                  </a:cubicBezTo>
                  <a:cubicBezTo>
                    <a:pt x="96" y="36"/>
                    <a:pt x="86" y="43"/>
                    <a:pt x="65" y="43"/>
                  </a:cubicBezTo>
                  <a:cubicBezTo>
                    <a:pt x="44" y="43"/>
                    <a:pt x="34" y="36"/>
                    <a:pt x="22" y="27"/>
                  </a:cubicBezTo>
                  <a:cubicBezTo>
                    <a:pt x="11" y="18"/>
                    <a:pt x="0" y="33"/>
                    <a:pt x="11" y="41"/>
                  </a:cubicBezTo>
                  <a:cubicBezTo>
                    <a:pt x="42" y="68"/>
                    <a:pt x="88" y="68"/>
                    <a:pt x="119" y="41"/>
                  </a:cubicBezTo>
                  <a:cubicBezTo>
                    <a:pt x="130" y="33"/>
                    <a:pt x="140" y="25"/>
                    <a:pt x="161" y="25"/>
                  </a:cubicBezTo>
                  <a:cubicBezTo>
                    <a:pt x="182" y="25"/>
                    <a:pt x="192" y="33"/>
                    <a:pt x="204" y="41"/>
                  </a:cubicBezTo>
                  <a:cubicBezTo>
                    <a:pt x="214" y="50"/>
                    <a:pt x="226" y="56"/>
                    <a:pt x="239" y="60"/>
                  </a:cubicBezTo>
                  <a:cubicBezTo>
                    <a:pt x="240" y="60"/>
                    <a:pt x="240" y="61"/>
                    <a:pt x="241" y="62"/>
                  </a:cubicBezTo>
                  <a:cubicBezTo>
                    <a:pt x="265" y="75"/>
                    <a:pt x="265" y="75"/>
                    <a:pt x="265" y="75"/>
                  </a:cubicBezTo>
                  <a:cubicBezTo>
                    <a:pt x="278" y="81"/>
                    <a:pt x="294" y="78"/>
                    <a:pt x="303" y="6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3" name="Freeform 450"/>
            <p:cNvSpPr>
              <a:spLocks/>
            </p:cNvSpPr>
            <p:nvPr/>
          </p:nvSpPr>
          <p:spPr bwMode="auto">
            <a:xfrm>
              <a:off x="3932238" y="5834063"/>
              <a:ext cx="361950" cy="95250"/>
            </a:xfrm>
            <a:custGeom>
              <a:avLst/>
              <a:gdLst>
                <a:gd name="T0" fmla="*/ 303 w 309"/>
                <a:gd name="T1" fmla="*/ 67 h 81"/>
                <a:gd name="T2" fmla="*/ 309 w 309"/>
                <a:gd name="T3" fmla="*/ 48 h 81"/>
                <a:gd name="T4" fmla="*/ 279 w 309"/>
                <a:gd name="T5" fmla="*/ 18 h 81"/>
                <a:gd name="T6" fmla="*/ 260 w 309"/>
                <a:gd name="T7" fmla="*/ 25 h 81"/>
                <a:gd name="T8" fmla="*/ 241 w 309"/>
                <a:gd name="T9" fmla="*/ 41 h 81"/>
                <a:gd name="T10" fmla="*/ 215 w 309"/>
                <a:gd name="T11" fmla="*/ 27 h 81"/>
                <a:gd name="T12" fmla="*/ 108 w 309"/>
                <a:gd name="T13" fmla="*/ 27 h 81"/>
                <a:gd name="T14" fmla="*/ 65 w 309"/>
                <a:gd name="T15" fmla="*/ 43 h 81"/>
                <a:gd name="T16" fmla="*/ 22 w 309"/>
                <a:gd name="T17" fmla="*/ 27 h 81"/>
                <a:gd name="T18" fmla="*/ 11 w 309"/>
                <a:gd name="T19" fmla="*/ 41 h 81"/>
                <a:gd name="T20" fmla="*/ 119 w 309"/>
                <a:gd name="T21" fmla="*/ 41 h 81"/>
                <a:gd name="T22" fmla="*/ 161 w 309"/>
                <a:gd name="T23" fmla="*/ 25 h 81"/>
                <a:gd name="T24" fmla="*/ 204 w 309"/>
                <a:gd name="T25" fmla="*/ 41 h 81"/>
                <a:gd name="T26" fmla="*/ 239 w 309"/>
                <a:gd name="T27" fmla="*/ 60 h 81"/>
                <a:gd name="T28" fmla="*/ 241 w 309"/>
                <a:gd name="T29" fmla="*/ 62 h 81"/>
                <a:gd name="T30" fmla="*/ 265 w 309"/>
                <a:gd name="T31" fmla="*/ 75 h 81"/>
                <a:gd name="T32" fmla="*/ 303 w 309"/>
                <a:gd name="T33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9" h="81">
                  <a:moveTo>
                    <a:pt x="303" y="67"/>
                  </a:moveTo>
                  <a:cubicBezTo>
                    <a:pt x="307" y="62"/>
                    <a:pt x="309" y="55"/>
                    <a:pt x="309" y="48"/>
                  </a:cubicBezTo>
                  <a:cubicBezTo>
                    <a:pt x="309" y="31"/>
                    <a:pt x="296" y="18"/>
                    <a:pt x="279" y="18"/>
                  </a:cubicBezTo>
                  <a:cubicBezTo>
                    <a:pt x="272" y="18"/>
                    <a:pt x="265" y="20"/>
                    <a:pt x="260" y="25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31" y="38"/>
                    <a:pt x="222" y="33"/>
                    <a:pt x="215" y="27"/>
                  </a:cubicBezTo>
                  <a:cubicBezTo>
                    <a:pt x="184" y="0"/>
                    <a:pt x="138" y="0"/>
                    <a:pt x="108" y="27"/>
                  </a:cubicBezTo>
                  <a:cubicBezTo>
                    <a:pt x="96" y="36"/>
                    <a:pt x="86" y="43"/>
                    <a:pt x="65" y="43"/>
                  </a:cubicBezTo>
                  <a:cubicBezTo>
                    <a:pt x="44" y="43"/>
                    <a:pt x="34" y="36"/>
                    <a:pt x="22" y="27"/>
                  </a:cubicBezTo>
                  <a:cubicBezTo>
                    <a:pt x="11" y="18"/>
                    <a:pt x="0" y="33"/>
                    <a:pt x="11" y="41"/>
                  </a:cubicBezTo>
                  <a:cubicBezTo>
                    <a:pt x="42" y="68"/>
                    <a:pt x="88" y="68"/>
                    <a:pt x="119" y="41"/>
                  </a:cubicBezTo>
                  <a:cubicBezTo>
                    <a:pt x="130" y="33"/>
                    <a:pt x="140" y="25"/>
                    <a:pt x="161" y="25"/>
                  </a:cubicBezTo>
                  <a:cubicBezTo>
                    <a:pt x="182" y="25"/>
                    <a:pt x="192" y="33"/>
                    <a:pt x="204" y="41"/>
                  </a:cubicBezTo>
                  <a:cubicBezTo>
                    <a:pt x="214" y="50"/>
                    <a:pt x="226" y="56"/>
                    <a:pt x="239" y="60"/>
                  </a:cubicBezTo>
                  <a:cubicBezTo>
                    <a:pt x="240" y="60"/>
                    <a:pt x="240" y="61"/>
                    <a:pt x="241" y="62"/>
                  </a:cubicBezTo>
                  <a:cubicBezTo>
                    <a:pt x="265" y="75"/>
                    <a:pt x="265" y="75"/>
                    <a:pt x="265" y="75"/>
                  </a:cubicBezTo>
                  <a:cubicBezTo>
                    <a:pt x="278" y="81"/>
                    <a:pt x="294" y="78"/>
                    <a:pt x="303" y="6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4" name="Freeform 451"/>
            <p:cNvSpPr>
              <a:spLocks/>
            </p:cNvSpPr>
            <p:nvPr/>
          </p:nvSpPr>
          <p:spPr bwMode="auto">
            <a:xfrm>
              <a:off x="4024313" y="5710238"/>
              <a:ext cx="361950" cy="96838"/>
            </a:xfrm>
            <a:custGeom>
              <a:avLst/>
              <a:gdLst>
                <a:gd name="T0" fmla="*/ 303 w 309"/>
                <a:gd name="T1" fmla="*/ 15 h 82"/>
                <a:gd name="T2" fmla="*/ 309 w 309"/>
                <a:gd name="T3" fmla="*/ 34 h 82"/>
                <a:gd name="T4" fmla="*/ 279 w 309"/>
                <a:gd name="T5" fmla="*/ 64 h 82"/>
                <a:gd name="T6" fmla="*/ 260 w 309"/>
                <a:gd name="T7" fmla="*/ 57 h 82"/>
                <a:gd name="T8" fmla="*/ 241 w 309"/>
                <a:gd name="T9" fmla="*/ 41 h 82"/>
                <a:gd name="T10" fmla="*/ 215 w 309"/>
                <a:gd name="T11" fmla="*/ 55 h 82"/>
                <a:gd name="T12" fmla="*/ 108 w 309"/>
                <a:gd name="T13" fmla="*/ 55 h 82"/>
                <a:gd name="T14" fmla="*/ 65 w 309"/>
                <a:gd name="T15" fmla="*/ 38 h 82"/>
                <a:gd name="T16" fmla="*/ 22 w 309"/>
                <a:gd name="T17" fmla="*/ 55 h 82"/>
                <a:gd name="T18" fmla="*/ 11 w 309"/>
                <a:gd name="T19" fmla="*/ 40 h 82"/>
                <a:gd name="T20" fmla="*/ 119 w 309"/>
                <a:gd name="T21" fmla="*/ 40 h 82"/>
                <a:gd name="T22" fmla="*/ 161 w 309"/>
                <a:gd name="T23" fmla="*/ 57 h 82"/>
                <a:gd name="T24" fmla="*/ 204 w 309"/>
                <a:gd name="T25" fmla="*/ 40 h 82"/>
                <a:gd name="T26" fmla="*/ 239 w 309"/>
                <a:gd name="T27" fmla="*/ 22 h 82"/>
                <a:gd name="T28" fmla="*/ 241 w 309"/>
                <a:gd name="T29" fmla="*/ 20 h 82"/>
                <a:gd name="T30" fmla="*/ 265 w 309"/>
                <a:gd name="T31" fmla="*/ 7 h 82"/>
                <a:gd name="T32" fmla="*/ 303 w 309"/>
                <a:gd name="T33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9" h="82">
                  <a:moveTo>
                    <a:pt x="303" y="15"/>
                  </a:moveTo>
                  <a:cubicBezTo>
                    <a:pt x="307" y="20"/>
                    <a:pt x="309" y="27"/>
                    <a:pt x="309" y="34"/>
                  </a:cubicBezTo>
                  <a:cubicBezTo>
                    <a:pt x="309" y="51"/>
                    <a:pt x="296" y="64"/>
                    <a:pt x="279" y="64"/>
                  </a:cubicBezTo>
                  <a:cubicBezTo>
                    <a:pt x="272" y="64"/>
                    <a:pt x="265" y="61"/>
                    <a:pt x="260" y="57"/>
                  </a:cubicBezTo>
                  <a:cubicBezTo>
                    <a:pt x="241" y="41"/>
                    <a:pt x="241" y="41"/>
                    <a:pt x="241" y="41"/>
                  </a:cubicBezTo>
                  <a:cubicBezTo>
                    <a:pt x="231" y="44"/>
                    <a:pt x="222" y="49"/>
                    <a:pt x="215" y="55"/>
                  </a:cubicBezTo>
                  <a:cubicBezTo>
                    <a:pt x="184" y="82"/>
                    <a:pt x="138" y="82"/>
                    <a:pt x="108" y="55"/>
                  </a:cubicBezTo>
                  <a:cubicBezTo>
                    <a:pt x="96" y="46"/>
                    <a:pt x="86" y="38"/>
                    <a:pt x="65" y="38"/>
                  </a:cubicBezTo>
                  <a:cubicBezTo>
                    <a:pt x="44" y="38"/>
                    <a:pt x="34" y="46"/>
                    <a:pt x="22" y="55"/>
                  </a:cubicBezTo>
                  <a:cubicBezTo>
                    <a:pt x="11" y="64"/>
                    <a:pt x="0" y="49"/>
                    <a:pt x="11" y="40"/>
                  </a:cubicBezTo>
                  <a:cubicBezTo>
                    <a:pt x="42" y="13"/>
                    <a:pt x="88" y="13"/>
                    <a:pt x="119" y="40"/>
                  </a:cubicBezTo>
                  <a:cubicBezTo>
                    <a:pt x="130" y="49"/>
                    <a:pt x="140" y="57"/>
                    <a:pt x="161" y="57"/>
                  </a:cubicBezTo>
                  <a:cubicBezTo>
                    <a:pt x="182" y="57"/>
                    <a:pt x="192" y="49"/>
                    <a:pt x="204" y="40"/>
                  </a:cubicBezTo>
                  <a:cubicBezTo>
                    <a:pt x="214" y="32"/>
                    <a:pt x="226" y="25"/>
                    <a:pt x="239" y="22"/>
                  </a:cubicBezTo>
                  <a:cubicBezTo>
                    <a:pt x="240" y="21"/>
                    <a:pt x="240" y="21"/>
                    <a:pt x="241" y="20"/>
                  </a:cubicBezTo>
                  <a:cubicBezTo>
                    <a:pt x="265" y="7"/>
                    <a:pt x="265" y="7"/>
                    <a:pt x="265" y="7"/>
                  </a:cubicBezTo>
                  <a:cubicBezTo>
                    <a:pt x="278" y="0"/>
                    <a:pt x="294" y="4"/>
                    <a:pt x="303" y="1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6" name="Groupe 85"/>
          <p:cNvGrpSpPr/>
          <p:nvPr/>
        </p:nvGrpSpPr>
        <p:grpSpPr>
          <a:xfrm>
            <a:off x="6963094" y="5214195"/>
            <a:ext cx="336304" cy="285966"/>
            <a:chOff x="7038975" y="5559425"/>
            <a:chExt cx="498475" cy="423863"/>
          </a:xfrm>
        </p:grpSpPr>
        <p:sp>
          <p:nvSpPr>
            <p:cNvPr id="269" name="Freeform 452"/>
            <p:cNvSpPr>
              <a:spLocks/>
            </p:cNvSpPr>
            <p:nvPr/>
          </p:nvSpPr>
          <p:spPr bwMode="auto">
            <a:xfrm>
              <a:off x="7038975" y="5559425"/>
              <a:ext cx="498475" cy="423863"/>
            </a:xfrm>
            <a:custGeom>
              <a:avLst/>
              <a:gdLst>
                <a:gd name="T0" fmla="*/ 192 w 425"/>
                <a:gd name="T1" fmla="*/ 8 h 361"/>
                <a:gd name="T2" fmla="*/ 0 w 425"/>
                <a:gd name="T3" fmla="*/ 132 h 361"/>
                <a:gd name="T4" fmla="*/ 0 w 425"/>
                <a:gd name="T5" fmla="*/ 361 h 361"/>
                <a:gd name="T6" fmla="*/ 425 w 425"/>
                <a:gd name="T7" fmla="*/ 361 h 361"/>
                <a:gd name="T8" fmla="*/ 425 w 425"/>
                <a:gd name="T9" fmla="*/ 132 h 361"/>
                <a:gd name="T10" fmla="*/ 235 w 425"/>
                <a:gd name="T11" fmla="*/ 9 h 361"/>
                <a:gd name="T12" fmla="*/ 192 w 425"/>
                <a:gd name="T13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61">
                  <a:moveTo>
                    <a:pt x="192" y="8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425" y="361"/>
                    <a:pt x="425" y="361"/>
                    <a:pt x="425" y="361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235" y="9"/>
                    <a:pt x="235" y="9"/>
                    <a:pt x="235" y="9"/>
                  </a:cubicBezTo>
                  <a:cubicBezTo>
                    <a:pt x="222" y="0"/>
                    <a:pt x="205" y="0"/>
                    <a:pt x="192" y="8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0" name="Freeform 453"/>
            <p:cNvSpPr>
              <a:spLocks noEditPoints="1"/>
            </p:cNvSpPr>
            <p:nvPr/>
          </p:nvSpPr>
          <p:spPr bwMode="auto">
            <a:xfrm>
              <a:off x="7112000" y="5729288"/>
              <a:ext cx="346075" cy="119063"/>
            </a:xfrm>
            <a:custGeom>
              <a:avLst/>
              <a:gdLst>
                <a:gd name="T0" fmla="*/ 296 w 296"/>
                <a:gd name="T1" fmla="*/ 69 h 101"/>
                <a:gd name="T2" fmla="*/ 296 w 296"/>
                <a:gd name="T3" fmla="*/ 0 h 101"/>
                <a:gd name="T4" fmla="*/ 262 w 296"/>
                <a:gd name="T5" fmla="*/ 0 h 101"/>
                <a:gd name="T6" fmla="*/ 0 w 296"/>
                <a:gd name="T7" fmla="*/ 0 h 101"/>
                <a:gd name="T8" fmla="*/ 0 w 296"/>
                <a:gd name="T9" fmla="*/ 11 h 101"/>
                <a:gd name="T10" fmla="*/ 0 w 296"/>
                <a:gd name="T11" fmla="*/ 65 h 101"/>
                <a:gd name="T12" fmla="*/ 246 w 296"/>
                <a:gd name="T13" fmla="*/ 0 h 101"/>
                <a:gd name="T14" fmla="*/ 296 w 296"/>
                <a:gd name="T15" fmla="*/ 0 h 101"/>
                <a:gd name="T16" fmla="*/ 296 w 296"/>
                <a:gd name="T17" fmla="*/ 17 h 101"/>
                <a:gd name="T18" fmla="*/ 166 w 296"/>
                <a:gd name="T19" fmla="*/ 95 h 101"/>
                <a:gd name="T20" fmla="*/ 134 w 296"/>
                <a:gd name="T21" fmla="*/ 95 h 101"/>
                <a:gd name="T22" fmla="*/ 0 w 296"/>
                <a:gd name="T23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6" h="101">
                  <a:moveTo>
                    <a:pt x="296" y="69"/>
                  </a:moveTo>
                  <a:cubicBezTo>
                    <a:pt x="296" y="0"/>
                    <a:pt x="296" y="0"/>
                    <a:pt x="296" y="0"/>
                  </a:cubicBezTo>
                  <a:moveTo>
                    <a:pt x="2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246" y="0"/>
                  </a:moveTo>
                  <a:cubicBezTo>
                    <a:pt x="296" y="0"/>
                    <a:pt x="296" y="0"/>
                    <a:pt x="296" y="0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56" y="101"/>
                    <a:pt x="143" y="101"/>
                    <a:pt x="134" y="95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1" name="Freeform 454"/>
            <p:cNvSpPr>
              <a:spLocks/>
            </p:cNvSpPr>
            <p:nvPr/>
          </p:nvSpPr>
          <p:spPr bwMode="auto">
            <a:xfrm>
              <a:off x="7042150" y="5776913"/>
              <a:ext cx="495300" cy="150813"/>
            </a:xfrm>
            <a:custGeom>
              <a:avLst/>
              <a:gdLst>
                <a:gd name="T0" fmla="*/ 0 w 422"/>
                <a:gd name="T1" fmla="*/ 0 h 129"/>
                <a:gd name="T2" fmla="*/ 196 w 422"/>
                <a:gd name="T3" fmla="*/ 124 h 129"/>
                <a:gd name="T4" fmla="*/ 224 w 422"/>
                <a:gd name="T5" fmla="*/ 124 h 129"/>
                <a:gd name="T6" fmla="*/ 422 w 422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129">
                  <a:moveTo>
                    <a:pt x="0" y="0"/>
                  </a:moveTo>
                  <a:cubicBezTo>
                    <a:pt x="196" y="124"/>
                    <a:pt x="196" y="124"/>
                    <a:pt x="196" y="124"/>
                  </a:cubicBezTo>
                  <a:cubicBezTo>
                    <a:pt x="205" y="129"/>
                    <a:pt x="215" y="129"/>
                    <a:pt x="224" y="124"/>
                  </a:cubicBezTo>
                  <a:cubicBezTo>
                    <a:pt x="422" y="0"/>
                    <a:pt x="422" y="0"/>
                    <a:pt x="422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7" name="Groupe 86"/>
          <p:cNvGrpSpPr/>
          <p:nvPr/>
        </p:nvGrpSpPr>
        <p:grpSpPr>
          <a:xfrm>
            <a:off x="6437218" y="3619430"/>
            <a:ext cx="353440" cy="347014"/>
            <a:chOff x="6259513" y="3195638"/>
            <a:chExt cx="523875" cy="514350"/>
          </a:xfrm>
        </p:grpSpPr>
        <p:sp>
          <p:nvSpPr>
            <p:cNvPr id="266" name="Freeform 467"/>
            <p:cNvSpPr>
              <a:spLocks/>
            </p:cNvSpPr>
            <p:nvPr/>
          </p:nvSpPr>
          <p:spPr bwMode="auto">
            <a:xfrm>
              <a:off x="6259513" y="3195638"/>
              <a:ext cx="307975" cy="455613"/>
            </a:xfrm>
            <a:custGeom>
              <a:avLst/>
              <a:gdLst>
                <a:gd name="T0" fmla="*/ 0 w 262"/>
                <a:gd name="T1" fmla="*/ 388 h 388"/>
                <a:gd name="T2" fmla="*/ 88 w 262"/>
                <a:gd name="T3" fmla="*/ 259 h 388"/>
                <a:gd name="T4" fmla="*/ 241 w 262"/>
                <a:gd name="T5" fmla="*/ 222 h 388"/>
                <a:gd name="T6" fmla="*/ 216 w 262"/>
                <a:gd name="T7" fmla="*/ 129 h 388"/>
                <a:gd name="T8" fmla="*/ 192 w 262"/>
                <a:gd name="T9" fmla="*/ 0 h 388"/>
                <a:gd name="T10" fmla="*/ 192 w 262"/>
                <a:gd name="T11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388">
                  <a:moveTo>
                    <a:pt x="0" y="388"/>
                  </a:moveTo>
                  <a:cubicBezTo>
                    <a:pt x="0" y="388"/>
                    <a:pt x="10" y="241"/>
                    <a:pt x="88" y="259"/>
                  </a:cubicBezTo>
                  <a:cubicBezTo>
                    <a:pt x="129" y="269"/>
                    <a:pt x="215" y="319"/>
                    <a:pt x="241" y="222"/>
                  </a:cubicBezTo>
                  <a:cubicBezTo>
                    <a:pt x="245" y="202"/>
                    <a:pt x="262" y="162"/>
                    <a:pt x="216" y="129"/>
                  </a:cubicBezTo>
                  <a:cubicBezTo>
                    <a:pt x="197" y="115"/>
                    <a:pt x="181" y="102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7" name="Freeform 468"/>
            <p:cNvSpPr>
              <a:spLocks/>
            </p:cNvSpPr>
            <p:nvPr/>
          </p:nvSpPr>
          <p:spPr bwMode="auto">
            <a:xfrm>
              <a:off x="6315075" y="3200400"/>
              <a:ext cx="468313" cy="509588"/>
            </a:xfrm>
            <a:custGeom>
              <a:avLst/>
              <a:gdLst>
                <a:gd name="T0" fmla="*/ 193 w 400"/>
                <a:gd name="T1" fmla="*/ 0 h 434"/>
                <a:gd name="T2" fmla="*/ 228 w 400"/>
                <a:gd name="T3" fmla="*/ 89 h 434"/>
                <a:gd name="T4" fmla="*/ 337 w 400"/>
                <a:gd name="T5" fmla="*/ 98 h 434"/>
                <a:gd name="T6" fmla="*/ 338 w 400"/>
                <a:gd name="T7" fmla="*/ 296 h 434"/>
                <a:gd name="T8" fmla="*/ 83 w 400"/>
                <a:gd name="T9" fmla="*/ 321 h 434"/>
                <a:gd name="T10" fmla="*/ 0 w 400"/>
                <a:gd name="T11" fmla="*/ 38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434">
                  <a:moveTo>
                    <a:pt x="193" y="0"/>
                  </a:moveTo>
                  <a:cubicBezTo>
                    <a:pt x="193" y="0"/>
                    <a:pt x="176" y="117"/>
                    <a:pt x="228" y="89"/>
                  </a:cubicBezTo>
                  <a:cubicBezTo>
                    <a:pt x="253" y="76"/>
                    <a:pt x="294" y="53"/>
                    <a:pt x="337" y="98"/>
                  </a:cubicBezTo>
                  <a:cubicBezTo>
                    <a:pt x="372" y="134"/>
                    <a:pt x="400" y="190"/>
                    <a:pt x="338" y="296"/>
                  </a:cubicBezTo>
                  <a:cubicBezTo>
                    <a:pt x="306" y="351"/>
                    <a:pt x="209" y="434"/>
                    <a:pt x="83" y="321"/>
                  </a:cubicBezTo>
                  <a:cubicBezTo>
                    <a:pt x="64" y="304"/>
                    <a:pt x="15" y="272"/>
                    <a:pt x="0" y="38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8" name="Freeform 469"/>
            <p:cNvSpPr>
              <a:spLocks/>
            </p:cNvSpPr>
            <p:nvPr/>
          </p:nvSpPr>
          <p:spPr bwMode="auto">
            <a:xfrm>
              <a:off x="6515100" y="3514725"/>
              <a:ext cx="158750" cy="88900"/>
            </a:xfrm>
            <a:custGeom>
              <a:avLst/>
              <a:gdLst>
                <a:gd name="T0" fmla="*/ 0 w 135"/>
                <a:gd name="T1" fmla="*/ 66 h 75"/>
                <a:gd name="T2" fmla="*/ 86 w 135"/>
                <a:gd name="T3" fmla="*/ 56 h 75"/>
                <a:gd name="T4" fmla="*/ 135 w 135"/>
                <a:gd name="T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" h="75">
                  <a:moveTo>
                    <a:pt x="0" y="66"/>
                  </a:moveTo>
                  <a:cubicBezTo>
                    <a:pt x="0" y="66"/>
                    <a:pt x="54" y="75"/>
                    <a:pt x="86" y="56"/>
                  </a:cubicBezTo>
                  <a:cubicBezTo>
                    <a:pt x="119" y="36"/>
                    <a:pt x="135" y="0"/>
                    <a:pt x="135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8" name="Groupe 87"/>
          <p:cNvGrpSpPr/>
          <p:nvPr/>
        </p:nvGrpSpPr>
        <p:grpSpPr>
          <a:xfrm>
            <a:off x="5382251" y="1498788"/>
            <a:ext cx="336304" cy="328806"/>
            <a:chOff x="4695825" y="52388"/>
            <a:chExt cx="498475" cy="487362"/>
          </a:xfrm>
        </p:grpSpPr>
        <p:sp>
          <p:nvSpPr>
            <p:cNvPr id="260" name="Freeform 470"/>
            <p:cNvSpPr>
              <a:spLocks noEditPoints="1"/>
            </p:cNvSpPr>
            <p:nvPr/>
          </p:nvSpPr>
          <p:spPr bwMode="auto">
            <a:xfrm>
              <a:off x="4695825" y="98425"/>
              <a:ext cx="498475" cy="441325"/>
            </a:xfrm>
            <a:custGeom>
              <a:avLst/>
              <a:gdLst>
                <a:gd name="T0" fmla="*/ 282 w 425"/>
                <a:gd name="T1" fmla="*/ 123 h 376"/>
                <a:gd name="T2" fmla="*/ 255 w 425"/>
                <a:gd name="T3" fmla="*/ 250 h 376"/>
                <a:gd name="T4" fmla="*/ 310 w 425"/>
                <a:gd name="T5" fmla="*/ 300 h 376"/>
                <a:gd name="T6" fmla="*/ 397 w 425"/>
                <a:gd name="T7" fmla="*/ 313 h 376"/>
                <a:gd name="T8" fmla="*/ 423 w 425"/>
                <a:gd name="T9" fmla="*/ 348 h 376"/>
                <a:gd name="T10" fmla="*/ 388 w 425"/>
                <a:gd name="T11" fmla="*/ 374 h 376"/>
                <a:gd name="T12" fmla="*/ 242 w 425"/>
                <a:gd name="T13" fmla="*/ 351 h 376"/>
                <a:gd name="T14" fmla="*/ 136 w 425"/>
                <a:gd name="T15" fmla="*/ 362 h 376"/>
                <a:gd name="T16" fmla="*/ 49 w 425"/>
                <a:gd name="T17" fmla="*/ 351 h 376"/>
                <a:gd name="T18" fmla="*/ 350 w 425"/>
                <a:gd name="T19" fmla="*/ 76 h 376"/>
                <a:gd name="T20" fmla="*/ 298 w 425"/>
                <a:gd name="T21" fmla="*/ 67 h 376"/>
                <a:gd name="T22" fmla="*/ 161 w 425"/>
                <a:gd name="T23" fmla="*/ 138 h 376"/>
                <a:gd name="T24" fmla="*/ 169 w 425"/>
                <a:gd name="T25" fmla="*/ 119 h 376"/>
                <a:gd name="T26" fmla="*/ 195 w 425"/>
                <a:gd name="T27" fmla="*/ 54 h 376"/>
                <a:gd name="T28" fmla="*/ 237 w 425"/>
                <a:gd name="T29" fmla="*/ 23 h 376"/>
                <a:gd name="T30" fmla="*/ 196 w 425"/>
                <a:gd name="T31" fmla="*/ 123 h 376"/>
                <a:gd name="T32" fmla="*/ 237 w 425"/>
                <a:gd name="T33" fmla="*/ 22 h 376"/>
                <a:gd name="T34" fmla="*/ 282 w 425"/>
                <a:gd name="T35" fmla="*/ 6 h 376"/>
                <a:gd name="T36" fmla="*/ 199 w 425"/>
                <a:gd name="T37" fmla="*/ 47 h 376"/>
                <a:gd name="T38" fmla="*/ 163 w 425"/>
                <a:gd name="T39" fmla="*/ 73 h 376"/>
                <a:gd name="T40" fmla="*/ 115 w 425"/>
                <a:gd name="T41" fmla="*/ 162 h 376"/>
                <a:gd name="T42" fmla="*/ 0 w 425"/>
                <a:gd name="T43" fmla="*/ 23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5" h="376">
                  <a:moveTo>
                    <a:pt x="282" y="123"/>
                  </a:moveTo>
                  <a:cubicBezTo>
                    <a:pt x="255" y="250"/>
                    <a:pt x="255" y="250"/>
                    <a:pt x="255" y="250"/>
                  </a:cubicBezTo>
                  <a:cubicBezTo>
                    <a:pt x="310" y="300"/>
                    <a:pt x="310" y="300"/>
                    <a:pt x="310" y="300"/>
                  </a:cubicBezTo>
                  <a:cubicBezTo>
                    <a:pt x="397" y="313"/>
                    <a:pt x="397" y="313"/>
                    <a:pt x="397" y="313"/>
                  </a:cubicBezTo>
                  <a:cubicBezTo>
                    <a:pt x="414" y="316"/>
                    <a:pt x="425" y="331"/>
                    <a:pt x="423" y="348"/>
                  </a:cubicBezTo>
                  <a:cubicBezTo>
                    <a:pt x="420" y="365"/>
                    <a:pt x="404" y="376"/>
                    <a:pt x="388" y="374"/>
                  </a:cubicBezTo>
                  <a:cubicBezTo>
                    <a:pt x="242" y="351"/>
                    <a:pt x="242" y="351"/>
                    <a:pt x="242" y="351"/>
                  </a:cubicBezTo>
                  <a:cubicBezTo>
                    <a:pt x="136" y="362"/>
                    <a:pt x="136" y="362"/>
                    <a:pt x="136" y="362"/>
                  </a:cubicBezTo>
                  <a:cubicBezTo>
                    <a:pt x="49" y="351"/>
                    <a:pt x="49" y="351"/>
                    <a:pt x="49" y="351"/>
                  </a:cubicBezTo>
                  <a:moveTo>
                    <a:pt x="350" y="76"/>
                  </a:moveTo>
                  <a:cubicBezTo>
                    <a:pt x="298" y="67"/>
                    <a:pt x="298" y="67"/>
                    <a:pt x="298" y="67"/>
                  </a:cubicBezTo>
                  <a:moveTo>
                    <a:pt x="161" y="138"/>
                  </a:moveTo>
                  <a:cubicBezTo>
                    <a:pt x="169" y="119"/>
                    <a:pt x="169" y="119"/>
                    <a:pt x="169" y="119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202" y="36"/>
                    <a:pt x="219" y="24"/>
                    <a:pt x="237" y="23"/>
                  </a:cubicBezTo>
                  <a:moveTo>
                    <a:pt x="196" y="123"/>
                  </a:moveTo>
                  <a:cubicBezTo>
                    <a:pt x="237" y="22"/>
                    <a:pt x="237" y="22"/>
                    <a:pt x="237" y="22"/>
                  </a:cubicBezTo>
                  <a:cubicBezTo>
                    <a:pt x="243" y="6"/>
                    <a:pt x="266" y="0"/>
                    <a:pt x="282" y="6"/>
                  </a:cubicBezTo>
                  <a:moveTo>
                    <a:pt x="199" y="47"/>
                  </a:moveTo>
                  <a:cubicBezTo>
                    <a:pt x="184" y="50"/>
                    <a:pt x="171" y="60"/>
                    <a:pt x="163" y="73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0" y="231"/>
                    <a:pt x="0" y="231"/>
                    <a:pt x="0" y="23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1" name="Freeform 471"/>
            <p:cNvSpPr>
              <a:spLocks/>
            </p:cNvSpPr>
            <p:nvPr/>
          </p:nvSpPr>
          <p:spPr bwMode="auto">
            <a:xfrm>
              <a:off x="5111750" y="200025"/>
              <a:ext cx="61913" cy="268288"/>
            </a:xfrm>
            <a:custGeom>
              <a:avLst/>
              <a:gdLst>
                <a:gd name="T0" fmla="*/ 46 w 53"/>
                <a:gd name="T1" fmla="*/ 229 h 229"/>
                <a:gd name="T2" fmla="*/ 47 w 53"/>
                <a:gd name="T3" fmla="*/ 227 h 229"/>
                <a:gd name="T4" fmla="*/ 53 w 53"/>
                <a:gd name="T5" fmla="*/ 201 h 229"/>
                <a:gd name="T6" fmla="*/ 53 w 53"/>
                <a:gd name="T7" fmla="*/ 196 h 229"/>
                <a:gd name="T8" fmla="*/ 53 w 53"/>
                <a:gd name="T9" fmla="*/ 0 h 229"/>
                <a:gd name="T10" fmla="*/ 0 w 53"/>
                <a:gd name="T11" fmla="*/ 0 h 229"/>
                <a:gd name="T12" fmla="*/ 0 w 53"/>
                <a:gd name="T13" fmla="*/ 200 h 229"/>
                <a:gd name="T14" fmla="*/ 3 w 53"/>
                <a:gd name="T15" fmla="*/ 220 h 229"/>
                <a:gd name="T16" fmla="*/ 5 w 53"/>
                <a:gd name="T17" fmla="*/ 22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29">
                  <a:moveTo>
                    <a:pt x="46" y="229"/>
                  </a:moveTo>
                  <a:cubicBezTo>
                    <a:pt x="47" y="228"/>
                    <a:pt x="47" y="228"/>
                    <a:pt x="47" y="227"/>
                  </a:cubicBezTo>
                  <a:cubicBezTo>
                    <a:pt x="51" y="217"/>
                    <a:pt x="53" y="207"/>
                    <a:pt x="53" y="201"/>
                  </a:cubicBezTo>
                  <a:cubicBezTo>
                    <a:pt x="53" y="201"/>
                    <a:pt x="53" y="197"/>
                    <a:pt x="53" y="19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4"/>
                    <a:pt x="1" y="212"/>
                    <a:pt x="3" y="220"/>
                  </a:cubicBezTo>
                  <a:cubicBezTo>
                    <a:pt x="4" y="221"/>
                    <a:pt x="4" y="223"/>
                    <a:pt x="5" y="225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2" name="Freeform 472"/>
            <p:cNvSpPr>
              <a:spLocks/>
            </p:cNvSpPr>
            <p:nvPr/>
          </p:nvSpPr>
          <p:spPr bwMode="auto">
            <a:xfrm>
              <a:off x="5106988" y="123825"/>
              <a:ext cx="68263" cy="87313"/>
            </a:xfrm>
            <a:custGeom>
              <a:avLst/>
              <a:gdLst>
                <a:gd name="T0" fmla="*/ 0 w 58"/>
                <a:gd name="T1" fmla="*/ 0 h 74"/>
                <a:gd name="T2" fmla="*/ 0 w 58"/>
                <a:gd name="T3" fmla="*/ 74 h 74"/>
                <a:gd name="T4" fmla="*/ 1 w 58"/>
                <a:gd name="T5" fmla="*/ 74 h 74"/>
                <a:gd name="T6" fmla="*/ 29 w 58"/>
                <a:gd name="T7" fmla="*/ 65 h 74"/>
                <a:gd name="T8" fmla="*/ 58 w 58"/>
                <a:gd name="T9" fmla="*/ 74 h 74"/>
                <a:gd name="T10" fmla="*/ 58 w 58"/>
                <a:gd name="T11" fmla="*/ 74 h 74"/>
                <a:gd name="T12" fmla="*/ 58 w 58"/>
                <a:gd name="T13" fmla="*/ 0 h 74"/>
                <a:gd name="T14" fmla="*/ 0 w 58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4">
                  <a:moveTo>
                    <a:pt x="0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3" y="69"/>
                    <a:pt x="15" y="65"/>
                    <a:pt x="29" y="65"/>
                  </a:cubicBezTo>
                  <a:cubicBezTo>
                    <a:pt x="43" y="65"/>
                    <a:pt x="55" y="69"/>
                    <a:pt x="58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3" name="Oval 473"/>
            <p:cNvSpPr>
              <a:spLocks noChangeArrowheads="1"/>
            </p:cNvSpPr>
            <p:nvPr/>
          </p:nvSpPr>
          <p:spPr bwMode="auto">
            <a:xfrm>
              <a:off x="5106988" y="115888"/>
              <a:ext cx="68263" cy="174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4" name="Freeform 474"/>
            <p:cNvSpPr>
              <a:spLocks noEditPoints="1"/>
            </p:cNvSpPr>
            <p:nvPr/>
          </p:nvSpPr>
          <p:spPr bwMode="auto">
            <a:xfrm>
              <a:off x="4943475" y="52388"/>
              <a:ext cx="234950" cy="215900"/>
            </a:xfrm>
            <a:custGeom>
              <a:avLst/>
              <a:gdLst>
                <a:gd name="T0" fmla="*/ 185 w 200"/>
                <a:gd name="T1" fmla="*/ 51 h 184"/>
                <a:gd name="T2" fmla="*/ 195 w 200"/>
                <a:gd name="T3" fmla="*/ 19 h 184"/>
                <a:gd name="T4" fmla="*/ 162 w 200"/>
                <a:gd name="T5" fmla="*/ 6 h 184"/>
                <a:gd name="T6" fmla="*/ 53 w 200"/>
                <a:gd name="T7" fmla="*/ 54 h 184"/>
                <a:gd name="T8" fmla="*/ 0 w 200"/>
                <a:gd name="T9" fmla="*/ 184 h 184"/>
                <a:gd name="T10" fmla="*/ 71 w 200"/>
                <a:gd name="T11" fmla="*/ 163 h 184"/>
                <a:gd name="T12" fmla="*/ 90 w 200"/>
                <a:gd name="T13" fmla="*/ 92 h 184"/>
                <a:gd name="T14" fmla="*/ 137 w 200"/>
                <a:gd name="T15" fmla="*/ 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84">
                  <a:moveTo>
                    <a:pt x="185" y="51"/>
                  </a:moveTo>
                  <a:cubicBezTo>
                    <a:pt x="196" y="44"/>
                    <a:pt x="200" y="31"/>
                    <a:pt x="195" y="19"/>
                  </a:cubicBezTo>
                  <a:cubicBezTo>
                    <a:pt x="190" y="6"/>
                    <a:pt x="175" y="0"/>
                    <a:pt x="162" y="6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71" y="163"/>
                  </a:moveTo>
                  <a:cubicBezTo>
                    <a:pt x="90" y="92"/>
                    <a:pt x="90" y="92"/>
                    <a:pt x="90" y="92"/>
                  </a:cubicBezTo>
                  <a:cubicBezTo>
                    <a:pt x="137" y="72"/>
                    <a:pt x="137" y="72"/>
                    <a:pt x="137" y="7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5" name="Line 475"/>
            <p:cNvSpPr>
              <a:spLocks noChangeShapeType="1"/>
            </p:cNvSpPr>
            <p:nvPr/>
          </p:nvSpPr>
          <p:spPr bwMode="auto">
            <a:xfrm>
              <a:off x="5130800" y="301625"/>
              <a:ext cx="206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89" name="Groupe 88"/>
          <p:cNvGrpSpPr/>
          <p:nvPr/>
        </p:nvGrpSpPr>
        <p:grpSpPr>
          <a:xfrm>
            <a:off x="5359760" y="4682963"/>
            <a:ext cx="382359" cy="291321"/>
            <a:chOff x="4662488" y="4772025"/>
            <a:chExt cx="566738" cy="431801"/>
          </a:xfrm>
        </p:grpSpPr>
        <p:sp>
          <p:nvSpPr>
            <p:cNvPr id="253" name="Freeform 476"/>
            <p:cNvSpPr>
              <a:spLocks/>
            </p:cNvSpPr>
            <p:nvPr/>
          </p:nvSpPr>
          <p:spPr bwMode="auto">
            <a:xfrm>
              <a:off x="4667250" y="4772025"/>
              <a:ext cx="411163" cy="266700"/>
            </a:xfrm>
            <a:custGeom>
              <a:avLst/>
              <a:gdLst>
                <a:gd name="T0" fmla="*/ 0 w 351"/>
                <a:gd name="T1" fmla="*/ 227 h 227"/>
                <a:gd name="T2" fmla="*/ 38 w 351"/>
                <a:gd name="T3" fmla="*/ 201 h 227"/>
                <a:gd name="T4" fmla="*/ 57 w 351"/>
                <a:gd name="T5" fmla="*/ 174 h 227"/>
                <a:gd name="T6" fmla="*/ 58 w 351"/>
                <a:gd name="T7" fmla="*/ 166 h 227"/>
                <a:gd name="T8" fmla="*/ 71 w 351"/>
                <a:gd name="T9" fmla="*/ 124 h 227"/>
                <a:gd name="T10" fmla="*/ 119 w 351"/>
                <a:gd name="T11" fmla="*/ 32 h 227"/>
                <a:gd name="T12" fmla="*/ 148 w 351"/>
                <a:gd name="T13" fmla="*/ 22 h 227"/>
                <a:gd name="T14" fmla="*/ 158 w 351"/>
                <a:gd name="T15" fmla="*/ 51 h 227"/>
                <a:gd name="T16" fmla="*/ 139 w 351"/>
                <a:gd name="T17" fmla="*/ 92 h 227"/>
                <a:gd name="T18" fmla="*/ 261 w 351"/>
                <a:gd name="T19" fmla="*/ 8 h 227"/>
                <a:gd name="T20" fmla="*/ 292 w 351"/>
                <a:gd name="T21" fmla="*/ 16 h 227"/>
                <a:gd name="T22" fmla="*/ 284 w 351"/>
                <a:gd name="T23" fmla="*/ 43 h 227"/>
                <a:gd name="T24" fmla="*/ 230 w 351"/>
                <a:gd name="T25" fmla="*/ 81 h 227"/>
                <a:gd name="T26" fmla="*/ 305 w 351"/>
                <a:gd name="T27" fmla="*/ 29 h 227"/>
                <a:gd name="T28" fmla="*/ 336 w 351"/>
                <a:gd name="T29" fmla="*/ 38 h 227"/>
                <a:gd name="T30" fmla="*/ 328 w 351"/>
                <a:gd name="T31" fmla="*/ 65 h 227"/>
                <a:gd name="T32" fmla="*/ 245 w 351"/>
                <a:gd name="T33" fmla="*/ 122 h 227"/>
                <a:gd name="T34" fmla="*/ 315 w 351"/>
                <a:gd name="T35" fmla="*/ 74 h 227"/>
                <a:gd name="T36" fmla="*/ 346 w 351"/>
                <a:gd name="T37" fmla="*/ 82 h 227"/>
                <a:gd name="T38" fmla="*/ 338 w 351"/>
                <a:gd name="T39" fmla="*/ 110 h 227"/>
                <a:gd name="T40" fmla="*/ 297 w 351"/>
                <a:gd name="T41" fmla="*/ 13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1" h="227">
                  <a:moveTo>
                    <a:pt x="0" y="227"/>
                  </a:moveTo>
                  <a:cubicBezTo>
                    <a:pt x="38" y="201"/>
                    <a:pt x="38" y="201"/>
                    <a:pt x="38" y="201"/>
                  </a:cubicBezTo>
                  <a:cubicBezTo>
                    <a:pt x="47" y="195"/>
                    <a:pt x="54" y="185"/>
                    <a:pt x="57" y="174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9" y="151"/>
                    <a:pt x="64" y="137"/>
                    <a:pt x="71" y="124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25" y="22"/>
                    <a:pt x="137" y="17"/>
                    <a:pt x="148" y="22"/>
                  </a:cubicBezTo>
                  <a:cubicBezTo>
                    <a:pt x="159" y="28"/>
                    <a:pt x="163" y="41"/>
                    <a:pt x="158" y="51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72" y="0"/>
                    <a:pt x="287" y="4"/>
                    <a:pt x="292" y="16"/>
                  </a:cubicBezTo>
                  <a:cubicBezTo>
                    <a:pt x="297" y="26"/>
                    <a:pt x="293" y="37"/>
                    <a:pt x="284" y="43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16" y="22"/>
                    <a:pt x="331" y="25"/>
                    <a:pt x="336" y="38"/>
                  </a:cubicBezTo>
                  <a:cubicBezTo>
                    <a:pt x="341" y="47"/>
                    <a:pt x="337" y="59"/>
                    <a:pt x="328" y="65"/>
                  </a:cubicBezTo>
                  <a:cubicBezTo>
                    <a:pt x="245" y="122"/>
                    <a:pt x="245" y="122"/>
                    <a:pt x="245" y="122"/>
                  </a:cubicBezTo>
                  <a:cubicBezTo>
                    <a:pt x="315" y="74"/>
                    <a:pt x="315" y="74"/>
                    <a:pt x="315" y="74"/>
                  </a:cubicBezTo>
                  <a:cubicBezTo>
                    <a:pt x="326" y="67"/>
                    <a:pt x="340" y="70"/>
                    <a:pt x="346" y="82"/>
                  </a:cubicBezTo>
                  <a:cubicBezTo>
                    <a:pt x="351" y="92"/>
                    <a:pt x="347" y="104"/>
                    <a:pt x="338" y="110"/>
                  </a:cubicBezTo>
                  <a:cubicBezTo>
                    <a:pt x="297" y="136"/>
                    <a:pt x="297" y="136"/>
                    <a:pt x="297" y="136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4" name="Freeform 477"/>
            <p:cNvSpPr>
              <a:spLocks/>
            </p:cNvSpPr>
            <p:nvPr/>
          </p:nvSpPr>
          <p:spPr bwMode="auto">
            <a:xfrm>
              <a:off x="5013325" y="4911725"/>
              <a:ext cx="63500" cy="77788"/>
            </a:xfrm>
            <a:custGeom>
              <a:avLst/>
              <a:gdLst>
                <a:gd name="T0" fmla="*/ 8 w 54"/>
                <a:gd name="T1" fmla="*/ 66 h 66"/>
                <a:gd name="T2" fmla="*/ 25 w 54"/>
                <a:gd name="T3" fmla="*/ 54 h 66"/>
                <a:gd name="T4" fmla="*/ 41 w 54"/>
                <a:gd name="T5" fmla="*/ 43 h 66"/>
                <a:gd name="T6" fmla="*/ 49 w 54"/>
                <a:gd name="T7" fmla="*/ 16 h 66"/>
                <a:gd name="T8" fmla="*/ 18 w 54"/>
                <a:gd name="T9" fmla="*/ 7 h 66"/>
                <a:gd name="T10" fmla="*/ 9 w 54"/>
                <a:gd name="T11" fmla="*/ 14 h 66"/>
                <a:gd name="T12" fmla="*/ 0 w 54"/>
                <a:gd name="T13" fmla="*/ 2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6">
                  <a:moveTo>
                    <a:pt x="8" y="66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50" y="37"/>
                    <a:pt x="54" y="26"/>
                    <a:pt x="49" y="16"/>
                  </a:cubicBezTo>
                  <a:cubicBezTo>
                    <a:pt x="43" y="4"/>
                    <a:pt x="28" y="0"/>
                    <a:pt x="18" y="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5" name="Oval 478"/>
            <p:cNvSpPr>
              <a:spLocks noChangeArrowheads="1"/>
            </p:cNvSpPr>
            <p:nvPr/>
          </p:nvSpPr>
          <p:spPr bwMode="auto">
            <a:xfrm>
              <a:off x="5116513" y="4881563"/>
              <a:ext cx="55563" cy="555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6" name="Oval 479"/>
            <p:cNvSpPr>
              <a:spLocks noChangeArrowheads="1"/>
            </p:cNvSpPr>
            <p:nvPr/>
          </p:nvSpPr>
          <p:spPr bwMode="auto">
            <a:xfrm>
              <a:off x="5110163" y="4841875"/>
              <a:ext cx="23813" cy="222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7" name="Oval 480"/>
            <p:cNvSpPr>
              <a:spLocks noChangeArrowheads="1"/>
            </p:cNvSpPr>
            <p:nvPr/>
          </p:nvSpPr>
          <p:spPr bwMode="auto">
            <a:xfrm>
              <a:off x="5195888" y="4986338"/>
              <a:ext cx="33338" cy="349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8" name="Oval 481"/>
            <p:cNvSpPr>
              <a:spLocks noChangeArrowheads="1"/>
            </p:cNvSpPr>
            <p:nvPr/>
          </p:nvSpPr>
          <p:spPr bwMode="auto">
            <a:xfrm>
              <a:off x="4662488" y="4905375"/>
              <a:ext cx="41275" cy="428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9" name="Freeform 482"/>
            <p:cNvSpPr>
              <a:spLocks/>
            </p:cNvSpPr>
            <p:nvPr/>
          </p:nvSpPr>
          <p:spPr bwMode="auto">
            <a:xfrm>
              <a:off x="4737100" y="4916488"/>
              <a:ext cx="454025" cy="287338"/>
            </a:xfrm>
            <a:custGeom>
              <a:avLst/>
              <a:gdLst>
                <a:gd name="T0" fmla="*/ 7 w 387"/>
                <a:gd name="T1" fmla="*/ 227 h 245"/>
                <a:gd name="T2" fmla="*/ 38 w 387"/>
                <a:gd name="T3" fmla="*/ 225 h 245"/>
                <a:gd name="T4" fmla="*/ 75 w 387"/>
                <a:gd name="T5" fmla="*/ 235 h 245"/>
                <a:gd name="T6" fmla="*/ 103 w 387"/>
                <a:gd name="T7" fmla="*/ 244 h 245"/>
                <a:gd name="T8" fmla="*/ 322 w 387"/>
                <a:gd name="T9" fmla="*/ 229 h 245"/>
                <a:gd name="T10" fmla="*/ 343 w 387"/>
                <a:gd name="T11" fmla="*/ 210 h 245"/>
                <a:gd name="T12" fmla="*/ 321 w 387"/>
                <a:gd name="T13" fmla="*/ 186 h 245"/>
                <a:gd name="T14" fmla="*/ 259 w 387"/>
                <a:gd name="T15" fmla="*/ 191 h 245"/>
                <a:gd name="T16" fmla="*/ 350 w 387"/>
                <a:gd name="T17" fmla="*/ 184 h 245"/>
                <a:gd name="T18" fmla="*/ 371 w 387"/>
                <a:gd name="T19" fmla="*/ 165 h 245"/>
                <a:gd name="T20" fmla="*/ 348 w 387"/>
                <a:gd name="T21" fmla="*/ 142 h 245"/>
                <a:gd name="T22" fmla="*/ 263 w 387"/>
                <a:gd name="T23" fmla="*/ 148 h 245"/>
                <a:gd name="T24" fmla="*/ 365 w 387"/>
                <a:gd name="T25" fmla="*/ 141 h 245"/>
                <a:gd name="T26" fmla="*/ 385 w 387"/>
                <a:gd name="T27" fmla="*/ 121 h 245"/>
                <a:gd name="T28" fmla="*/ 363 w 387"/>
                <a:gd name="T29" fmla="*/ 98 h 245"/>
                <a:gd name="T30" fmla="*/ 272 w 387"/>
                <a:gd name="T31" fmla="*/ 104 h 245"/>
                <a:gd name="T32" fmla="*/ 337 w 387"/>
                <a:gd name="T33" fmla="*/ 100 h 245"/>
                <a:gd name="T34" fmla="*/ 358 w 387"/>
                <a:gd name="T35" fmla="*/ 81 h 245"/>
                <a:gd name="T36" fmla="*/ 335 w 387"/>
                <a:gd name="T37" fmla="*/ 57 h 245"/>
                <a:gd name="T38" fmla="*/ 187 w 387"/>
                <a:gd name="T39" fmla="*/ 68 h 245"/>
                <a:gd name="T40" fmla="*/ 225 w 387"/>
                <a:gd name="T41" fmla="*/ 43 h 245"/>
                <a:gd name="T42" fmla="*/ 231 w 387"/>
                <a:gd name="T43" fmla="*/ 13 h 245"/>
                <a:gd name="T44" fmla="*/ 201 w 387"/>
                <a:gd name="T45" fmla="*/ 6 h 245"/>
                <a:gd name="T46" fmla="*/ 113 w 387"/>
                <a:gd name="T47" fmla="*/ 60 h 245"/>
                <a:gd name="T48" fmla="*/ 80 w 387"/>
                <a:gd name="T49" fmla="*/ 90 h 245"/>
                <a:gd name="T50" fmla="*/ 75 w 387"/>
                <a:gd name="T51" fmla="*/ 97 h 245"/>
                <a:gd name="T52" fmla="*/ 45 w 387"/>
                <a:gd name="T53" fmla="*/ 110 h 245"/>
                <a:gd name="T54" fmla="*/ 0 w 387"/>
                <a:gd name="T55" fmla="*/ 11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7" h="245">
                  <a:moveTo>
                    <a:pt x="7" y="227"/>
                  </a:moveTo>
                  <a:cubicBezTo>
                    <a:pt x="38" y="225"/>
                    <a:pt x="38" y="225"/>
                    <a:pt x="38" y="225"/>
                  </a:cubicBezTo>
                  <a:cubicBezTo>
                    <a:pt x="51" y="224"/>
                    <a:pt x="64" y="227"/>
                    <a:pt x="75" y="235"/>
                  </a:cubicBezTo>
                  <a:cubicBezTo>
                    <a:pt x="83" y="242"/>
                    <a:pt x="93" y="245"/>
                    <a:pt x="103" y="244"/>
                  </a:cubicBezTo>
                  <a:cubicBezTo>
                    <a:pt x="322" y="229"/>
                    <a:pt x="322" y="229"/>
                    <a:pt x="322" y="229"/>
                  </a:cubicBezTo>
                  <a:cubicBezTo>
                    <a:pt x="333" y="228"/>
                    <a:pt x="342" y="220"/>
                    <a:pt x="343" y="210"/>
                  </a:cubicBezTo>
                  <a:cubicBezTo>
                    <a:pt x="344" y="196"/>
                    <a:pt x="333" y="185"/>
                    <a:pt x="321" y="186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350" y="184"/>
                    <a:pt x="350" y="184"/>
                    <a:pt x="350" y="184"/>
                  </a:cubicBezTo>
                  <a:cubicBezTo>
                    <a:pt x="361" y="183"/>
                    <a:pt x="370" y="176"/>
                    <a:pt x="371" y="165"/>
                  </a:cubicBezTo>
                  <a:cubicBezTo>
                    <a:pt x="372" y="152"/>
                    <a:pt x="361" y="141"/>
                    <a:pt x="348" y="142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75" y="140"/>
                    <a:pt x="384" y="132"/>
                    <a:pt x="385" y="121"/>
                  </a:cubicBezTo>
                  <a:cubicBezTo>
                    <a:pt x="387" y="108"/>
                    <a:pt x="376" y="97"/>
                    <a:pt x="363" y="98"/>
                  </a:cubicBezTo>
                  <a:cubicBezTo>
                    <a:pt x="272" y="104"/>
                    <a:pt x="272" y="104"/>
                    <a:pt x="272" y="104"/>
                  </a:cubicBezTo>
                  <a:cubicBezTo>
                    <a:pt x="337" y="100"/>
                    <a:pt x="337" y="100"/>
                    <a:pt x="337" y="100"/>
                  </a:cubicBezTo>
                  <a:cubicBezTo>
                    <a:pt x="348" y="99"/>
                    <a:pt x="357" y="91"/>
                    <a:pt x="358" y="81"/>
                  </a:cubicBezTo>
                  <a:cubicBezTo>
                    <a:pt x="359" y="67"/>
                    <a:pt x="348" y="56"/>
                    <a:pt x="335" y="57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35" y="36"/>
                    <a:pt x="237" y="22"/>
                    <a:pt x="231" y="13"/>
                  </a:cubicBezTo>
                  <a:cubicBezTo>
                    <a:pt x="224" y="3"/>
                    <a:pt x="211" y="0"/>
                    <a:pt x="201" y="6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00" y="68"/>
                    <a:pt x="89" y="78"/>
                    <a:pt x="80" y="90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67" y="105"/>
                    <a:pt x="56" y="110"/>
                    <a:pt x="45" y="110"/>
                  </a:cubicBezTo>
                  <a:cubicBezTo>
                    <a:pt x="0" y="114"/>
                    <a:pt x="0" y="114"/>
                    <a:pt x="0" y="114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0" name="Groupe 89"/>
          <p:cNvGrpSpPr/>
          <p:nvPr/>
        </p:nvGrpSpPr>
        <p:grpSpPr>
          <a:xfrm>
            <a:off x="3803551" y="1986107"/>
            <a:ext cx="324523" cy="401637"/>
            <a:chOff x="2355850" y="774700"/>
            <a:chExt cx="481013" cy="595313"/>
          </a:xfrm>
        </p:grpSpPr>
        <p:sp>
          <p:nvSpPr>
            <p:cNvPr id="247" name="Freeform 483"/>
            <p:cNvSpPr>
              <a:spLocks/>
            </p:cNvSpPr>
            <p:nvPr/>
          </p:nvSpPr>
          <p:spPr bwMode="auto">
            <a:xfrm>
              <a:off x="2355850" y="1241425"/>
              <a:ext cx="93663" cy="128588"/>
            </a:xfrm>
            <a:custGeom>
              <a:avLst/>
              <a:gdLst>
                <a:gd name="T0" fmla="*/ 72 w 80"/>
                <a:gd name="T1" fmla="*/ 45 h 109"/>
                <a:gd name="T2" fmla="*/ 40 w 80"/>
                <a:gd name="T3" fmla="*/ 0 h 109"/>
                <a:gd name="T4" fmla="*/ 8 w 80"/>
                <a:gd name="T5" fmla="*/ 45 h 109"/>
                <a:gd name="T6" fmla="*/ 0 w 80"/>
                <a:gd name="T7" fmla="*/ 69 h 109"/>
                <a:gd name="T8" fmla="*/ 40 w 80"/>
                <a:gd name="T9" fmla="*/ 109 h 109"/>
                <a:gd name="T10" fmla="*/ 80 w 80"/>
                <a:gd name="T11" fmla="*/ 69 h 109"/>
                <a:gd name="T12" fmla="*/ 72 w 80"/>
                <a:gd name="T13" fmla="*/ 4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9">
                  <a:moveTo>
                    <a:pt x="72" y="45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3" y="52"/>
                    <a:pt x="0" y="61"/>
                    <a:pt x="0" y="69"/>
                  </a:cubicBezTo>
                  <a:cubicBezTo>
                    <a:pt x="0" y="91"/>
                    <a:pt x="18" y="109"/>
                    <a:pt x="40" y="109"/>
                  </a:cubicBezTo>
                  <a:cubicBezTo>
                    <a:pt x="62" y="109"/>
                    <a:pt x="80" y="91"/>
                    <a:pt x="80" y="69"/>
                  </a:cubicBezTo>
                  <a:cubicBezTo>
                    <a:pt x="80" y="60"/>
                    <a:pt x="77" y="52"/>
                    <a:pt x="72" y="4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8" name="Freeform 484"/>
            <p:cNvSpPr>
              <a:spLocks/>
            </p:cNvSpPr>
            <p:nvPr/>
          </p:nvSpPr>
          <p:spPr bwMode="auto">
            <a:xfrm>
              <a:off x="2549525" y="774700"/>
              <a:ext cx="287338" cy="300038"/>
            </a:xfrm>
            <a:custGeom>
              <a:avLst/>
              <a:gdLst>
                <a:gd name="T0" fmla="*/ 53 w 244"/>
                <a:gd name="T1" fmla="*/ 255 h 255"/>
                <a:gd name="T2" fmla="*/ 98 w 244"/>
                <a:gd name="T3" fmla="*/ 241 h 255"/>
                <a:gd name="T4" fmla="*/ 101 w 244"/>
                <a:gd name="T5" fmla="*/ 241 h 255"/>
                <a:gd name="T6" fmla="*/ 210 w 244"/>
                <a:gd name="T7" fmla="*/ 210 h 255"/>
                <a:gd name="T8" fmla="*/ 244 w 244"/>
                <a:gd name="T9" fmla="*/ 127 h 255"/>
                <a:gd name="T10" fmla="*/ 208 w 244"/>
                <a:gd name="T11" fmla="*/ 44 h 255"/>
                <a:gd name="T12" fmla="*/ 50 w 244"/>
                <a:gd name="T13" fmla="*/ 40 h 255"/>
                <a:gd name="T14" fmla="*/ 13 w 244"/>
                <a:gd name="T15" fmla="*/ 154 h 255"/>
                <a:gd name="T16" fmla="*/ 14 w 244"/>
                <a:gd name="T17" fmla="*/ 157 h 255"/>
                <a:gd name="T18" fmla="*/ 0 w 244"/>
                <a:gd name="T19" fmla="*/ 20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255">
                  <a:moveTo>
                    <a:pt x="53" y="255"/>
                  </a:moveTo>
                  <a:cubicBezTo>
                    <a:pt x="74" y="246"/>
                    <a:pt x="97" y="241"/>
                    <a:pt x="98" y="241"/>
                  </a:cubicBezTo>
                  <a:cubicBezTo>
                    <a:pt x="99" y="241"/>
                    <a:pt x="100" y="241"/>
                    <a:pt x="101" y="241"/>
                  </a:cubicBezTo>
                  <a:cubicBezTo>
                    <a:pt x="141" y="250"/>
                    <a:pt x="181" y="239"/>
                    <a:pt x="210" y="210"/>
                  </a:cubicBezTo>
                  <a:cubicBezTo>
                    <a:pt x="232" y="188"/>
                    <a:pt x="244" y="158"/>
                    <a:pt x="244" y="127"/>
                  </a:cubicBezTo>
                  <a:cubicBezTo>
                    <a:pt x="244" y="95"/>
                    <a:pt x="231" y="66"/>
                    <a:pt x="208" y="44"/>
                  </a:cubicBezTo>
                  <a:cubicBezTo>
                    <a:pt x="165" y="1"/>
                    <a:pt x="95" y="0"/>
                    <a:pt x="50" y="40"/>
                  </a:cubicBezTo>
                  <a:cubicBezTo>
                    <a:pt x="18" y="68"/>
                    <a:pt x="4" y="112"/>
                    <a:pt x="13" y="154"/>
                  </a:cubicBezTo>
                  <a:cubicBezTo>
                    <a:pt x="14" y="155"/>
                    <a:pt x="14" y="156"/>
                    <a:pt x="14" y="157"/>
                  </a:cubicBezTo>
                  <a:cubicBezTo>
                    <a:pt x="13" y="158"/>
                    <a:pt x="9" y="179"/>
                    <a:pt x="0" y="20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9" name="Freeform 485"/>
            <p:cNvSpPr>
              <a:spLocks/>
            </p:cNvSpPr>
            <p:nvPr/>
          </p:nvSpPr>
          <p:spPr bwMode="auto">
            <a:xfrm>
              <a:off x="2508250" y="1001713"/>
              <a:ext cx="114300" cy="115888"/>
            </a:xfrm>
            <a:custGeom>
              <a:avLst/>
              <a:gdLst>
                <a:gd name="T0" fmla="*/ 31 w 98"/>
                <a:gd name="T1" fmla="*/ 7 h 98"/>
                <a:gd name="T2" fmla="*/ 91 w 98"/>
                <a:gd name="T3" fmla="*/ 67 h 98"/>
                <a:gd name="T4" fmla="*/ 91 w 98"/>
                <a:gd name="T5" fmla="*/ 91 h 98"/>
                <a:gd name="T6" fmla="*/ 91 w 98"/>
                <a:gd name="T7" fmla="*/ 91 h 98"/>
                <a:gd name="T8" fmla="*/ 67 w 98"/>
                <a:gd name="T9" fmla="*/ 91 h 98"/>
                <a:gd name="T10" fmla="*/ 6 w 98"/>
                <a:gd name="T11" fmla="*/ 31 h 98"/>
                <a:gd name="T12" fmla="*/ 6 w 98"/>
                <a:gd name="T13" fmla="*/ 7 h 98"/>
                <a:gd name="T14" fmla="*/ 6 w 98"/>
                <a:gd name="T15" fmla="*/ 7 h 98"/>
                <a:gd name="T16" fmla="*/ 31 w 98"/>
                <a:gd name="T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31" y="7"/>
                  </a:moveTo>
                  <a:cubicBezTo>
                    <a:pt x="91" y="67"/>
                    <a:pt x="91" y="67"/>
                    <a:pt x="91" y="67"/>
                  </a:cubicBezTo>
                  <a:cubicBezTo>
                    <a:pt x="98" y="74"/>
                    <a:pt x="98" y="85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4" y="98"/>
                    <a:pt x="73" y="98"/>
                    <a:pt x="67" y="9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0" y="24"/>
                    <a:pt x="0" y="13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3" y="0"/>
                    <a:pt x="24" y="0"/>
                    <a:pt x="31" y="7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0" name="Freeform 486"/>
            <p:cNvSpPr>
              <a:spLocks/>
            </p:cNvSpPr>
            <p:nvPr/>
          </p:nvSpPr>
          <p:spPr bwMode="auto">
            <a:xfrm>
              <a:off x="2444750" y="1108075"/>
              <a:ext cx="131763" cy="92075"/>
            </a:xfrm>
            <a:custGeom>
              <a:avLst/>
              <a:gdLst>
                <a:gd name="T0" fmla="*/ 113 w 113"/>
                <a:gd name="T1" fmla="*/ 0 h 79"/>
                <a:gd name="T2" fmla="*/ 12 w 113"/>
                <a:gd name="T3" fmla="*/ 75 h 79"/>
                <a:gd name="T4" fmla="*/ 0 w 113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79">
                  <a:moveTo>
                    <a:pt x="113" y="0"/>
                  </a:moveTo>
                  <a:cubicBezTo>
                    <a:pt x="73" y="26"/>
                    <a:pt x="29" y="61"/>
                    <a:pt x="12" y="75"/>
                  </a:cubicBezTo>
                  <a:cubicBezTo>
                    <a:pt x="8" y="78"/>
                    <a:pt x="4" y="79"/>
                    <a:pt x="0" y="7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1" name="Freeform 487"/>
            <p:cNvSpPr>
              <a:spLocks/>
            </p:cNvSpPr>
            <p:nvPr/>
          </p:nvSpPr>
          <p:spPr bwMode="auto">
            <a:xfrm>
              <a:off x="2420938" y="1047750"/>
              <a:ext cx="96838" cy="152400"/>
            </a:xfrm>
            <a:custGeom>
              <a:avLst/>
              <a:gdLst>
                <a:gd name="T0" fmla="*/ 20 w 82"/>
                <a:gd name="T1" fmla="*/ 130 h 130"/>
                <a:gd name="T2" fmla="*/ 8 w 82"/>
                <a:gd name="T3" fmla="*/ 125 h 130"/>
                <a:gd name="T4" fmla="*/ 6 w 82"/>
                <a:gd name="T5" fmla="*/ 101 h 130"/>
                <a:gd name="T6" fmla="*/ 82 w 82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30">
                  <a:moveTo>
                    <a:pt x="20" y="130"/>
                  </a:moveTo>
                  <a:cubicBezTo>
                    <a:pt x="16" y="130"/>
                    <a:pt x="11" y="129"/>
                    <a:pt x="8" y="125"/>
                  </a:cubicBezTo>
                  <a:cubicBezTo>
                    <a:pt x="1" y="119"/>
                    <a:pt x="0" y="108"/>
                    <a:pt x="6" y="101"/>
                  </a:cubicBezTo>
                  <a:cubicBezTo>
                    <a:pt x="20" y="84"/>
                    <a:pt x="56" y="40"/>
                    <a:pt x="82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2" name="Line 488"/>
            <p:cNvSpPr>
              <a:spLocks noChangeShapeType="1"/>
            </p:cNvSpPr>
            <p:nvPr/>
          </p:nvSpPr>
          <p:spPr bwMode="auto">
            <a:xfrm flipH="1" flipV="1">
              <a:off x="2481263" y="1100138"/>
              <a:ext cx="39688" cy="396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1" name="Groupe 90"/>
          <p:cNvGrpSpPr/>
          <p:nvPr/>
        </p:nvGrpSpPr>
        <p:grpSpPr>
          <a:xfrm>
            <a:off x="4410827" y="3045357"/>
            <a:ext cx="164939" cy="403779"/>
            <a:chOff x="3255963" y="2344738"/>
            <a:chExt cx="244475" cy="598488"/>
          </a:xfrm>
        </p:grpSpPr>
        <p:sp>
          <p:nvSpPr>
            <p:cNvPr id="240" name="Freeform 489"/>
            <p:cNvSpPr>
              <a:spLocks/>
            </p:cNvSpPr>
            <p:nvPr/>
          </p:nvSpPr>
          <p:spPr bwMode="auto">
            <a:xfrm>
              <a:off x="3297238" y="2390775"/>
              <a:ext cx="114300" cy="504825"/>
            </a:xfrm>
            <a:custGeom>
              <a:avLst/>
              <a:gdLst>
                <a:gd name="T0" fmla="*/ 72 w 98"/>
                <a:gd name="T1" fmla="*/ 337 h 430"/>
                <a:gd name="T2" fmla="*/ 72 w 98"/>
                <a:gd name="T3" fmla="*/ 23 h 430"/>
                <a:gd name="T4" fmla="*/ 49 w 98"/>
                <a:gd name="T5" fmla="*/ 0 h 430"/>
                <a:gd name="T6" fmla="*/ 26 w 98"/>
                <a:gd name="T7" fmla="*/ 23 h 430"/>
                <a:gd name="T8" fmla="*/ 26 w 98"/>
                <a:gd name="T9" fmla="*/ 337 h 430"/>
                <a:gd name="T10" fmla="*/ 0 w 98"/>
                <a:gd name="T11" fmla="*/ 381 h 430"/>
                <a:gd name="T12" fmla="*/ 49 w 98"/>
                <a:gd name="T13" fmla="*/ 430 h 430"/>
                <a:gd name="T14" fmla="*/ 98 w 98"/>
                <a:gd name="T15" fmla="*/ 381 h 430"/>
                <a:gd name="T16" fmla="*/ 72 w 98"/>
                <a:gd name="T17" fmla="*/ 33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30">
                  <a:moveTo>
                    <a:pt x="72" y="337"/>
                  </a:moveTo>
                  <a:cubicBezTo>
                    <a:pt x="72" y="23"/>
                    <a:pt x="72" y="23"/>
                    <a:pt x="72" y="23"/>
                  </a:cubicBezTo>
                  <a:cubicBezTo>
                    <a:pt x="72" y="11"/>
                    <a:pt x="62" y="0"/>
                    <a:pt x="49" y="0"/>
                  </a:cubicBezTo>
                  <a:cubicBezTo>
                    <a:pt x="37" y="0"/>
                    <a:pt x="26" y="11"/>
                    <a:pt x="26" y="23"/>
                  </a:cubicBezTo>
                  <a:cubicBezTo>
                    <a:pt x="26" y="337"/>
                    <a:pt x="26" y="337"/>
                    <a:pt x="26" y="337"/>
                  </a:cubicBezTo>
                  <a:cubicBezTo>
                    <a:pt x="11" y="345"/>
                    <a:pt x="0" y="362"/>
                    <a:pt x="0" y="381"/>
                  </a:cubicBezTo>
                  <a:cubicBezTo>
                    <a:pt x="0" y="408"/>
                    <a:pt x="22" y="430"/>
                    <a:pt x="49" y="430"/>
                  </a:cubicBezTo>
                  <a:cubicBezTo>
                    <a:pt x="76" y="430"/>
                    <a:pt x="98" y="408"/>
                    <a:pt x="98" y="381"/>
                  </a:cubicBezTo>
                  <a:cubicBezTo>
                    <a:pt x="98" y="362"/>
                    <a:pt x="87" y="345"/>
                    <a:pt x="72" y="33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1" name="Freeform 490"/>
            <p:cNvSpPr>
              <a:spLocks/>
            </p:cNvSpPr>
            <p:nvPr/>
          </p:nvSpPr>
          <p:spPr bwMode="auto">
            <a:xfrm>
              <a:off x="3255963" y="2344738"/>
              <a:ext cx="196850" cy="598488"/>
            </a:xfrm>
            <a:custGeom>
              <a:avLst/>
              <a:gdLst>
                <a:gd name="T0" fmla="*/ 136 w 168"/>
                <a:gd name="T1" fmla="*/ 359 h 510"/>
                <a:gd name="T2" fmla="*/ 136 w 168"/>
                <a:gd name="T3" fmla="*/ 41 h 510"/>
                <a:gd name="T4" fmla="*/ 95 w 168"/>
                <a:gd name="T5" fmla="*/ 0 h 510"/>
                <a:gd name="T6" fmla="*/ 73 w 168"/>
                <a:gd name="T7" fmla="*/ 0 h 510"/>
                <a:gd name="T8" fmla="*/ 32 w 168"/>
                <a:gd name="T9" fmla="*/ 41 h 510"/>
                <a:gd name="T10" fmla="*/ 31 w 168"/>
                <a:gd name="T11" fmla="*/ 360 h 510"/>
                <a:gd name="T12" fmla="*/ 0 w 168"/>
                <a:gd name="T13" fmla="*/ 425 h 510"/>
                <a:gd name="T14" fmla="*/ 84 w 168"/>
                <a:gd name="T15" fmla="*/ 510 h 510"/>
                <a:gd name="T16" fmla="*/ 168 w 168"/>
                <a:gd name="T17" fmla="*/ 425 h 510"/>
                <a:gd name="T18" fmla="*/ 136 w 168"/>
                <a:gd name="T19" fmla="*/ 35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510">
                  <a:moveTo>
                    <a:pt x="136" y="359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18"/>
                    <a:pt x="118" y="0"/>
                    <a:pt x="95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0" y="0"/>
                    <a:pt x="32" y="18"/>
                    <a:pt x="32" y="41"/>
                  </a:cubicBezTo>
                  <a:cubicBezTo>
                    <a:pt x="31" y="360"/>
                    <a:pt x="31" y="360"/>
                    <a:pt x="31" y="360"/>
                  </a:cubicBezTo>
                  <a:cubicBezTo>
                    <a:pt x="12" y="375"/>
                    <a:pt x="0" y="399"/>
                    <a:pt x="0" y="425"/>
                  </a:cubicBezTo>
                  <a:cubicBezTo>
                    <a:pt x="0" y="472"/>
                    <a:pt x="38" y="510"/>
                    <a:pt x="84" y="510"/>
                  </a:cubicBezTo>
                  <a:cubicBezTo>
                    <a:pt x="131" y="510"/>
                    <a:pt x="168" y="472"/>
                    <a:pt x="168" y="425"/>
                  </a:cubicBezTo>
                  <a:cubicBezTo>
                    <a:pt x="168" y="399"/>
                    <a:pt x="156" y="375"/>
                    <a:pt x="136" y="359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2" name="Line 491"/>
            <p:cNvSpPr>
              <a:spLocks noChangeShapeType="1"/>
            </p:cNvSpPr>
            <p:nvPr/>
          </p:nvSpPr>
          <p:spPr bwMode="auto">
            <a:xfrm>
              <a:off x="3446463" y="2443163"/>
              <a:ext cx="539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3" name="Line 492"/>
            <p:cNvSpPr>
              <a:spLocks noChangeShapeType="1"/>
            </p:cNvSpPr>
            <p:nvPr/>
          </p:nvSpPr>
          <p:spPr bwMode="auto">
            <a:xfrm>
              <a:off x="3446463" y="2506663"/>
              <a:ext cx="539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4" name="Line 493"/>
            <p:cNvSpPr>
              <a:spLocks noChangeShapeType="1"/>
            </p:cNvSpPr>
            <p:nvPr/>
          </p:nvSpPr>
          <p:spPr bwMode="auto">
            <a:xfrm>
              <a:off x="3446463" y="2568575"/>
              <a:ext cx="539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5" name="Line 494"/>
            <p:cNvSpPr>
              <a:spLocks noChangeShapeType="1"/>
            </p:cNvSpPr>
            <p:nvPr/>
          </p:nvSpPr>
          <p:spPr bwMode="auto">
            <a:xfrm>
              <a:off x="3446463" y="2632075"/>
              <a:ext cx="539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" name="Line 495"/>
            <p:cNvSpPr>
              <a:spLocks noChangeShapeType="1"/>
            </p:cNvSpPr>
            <p:nvPr/>
          </p:nvSpPr>
          <p:spPr bwMode="auto">
            <a:xfrm>
              <a:off x="3446463" y="2695575"/>
              <a:ext cx="539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2" name="Groupe 91"/>
          <p:cNvGrpSpPr/>
          <p:nvPr/>
        </p:nvGrpSpPr>
        <p:grpSpPr>
          <a:xfrm>
            <a:off x="4369056" y="2547327"/>
            <a:ext cx="247409" cy="339517"/>
            <a:chOff x="3194050" y="1606550"/>
            <a:chExt cx="366713" cy="503238"/>
          </a:xfrm>
        </p:grpSpPr>
        <p:sp>
          <p:nvSpPr>
            <p:cNvPr id="237" name="Freeform 496"/>
            <p:cNvSpPr>
              <a:spLocks/>
            </p:cNvSpPr>
            <p:nvPr/>
          </p:nvSpPr>
          <p:spPr bwMode="auto">
            <a:xfrm>
              <a:off x="3194050" y="1682750"/>
              <a:ext cx="366713" cy="427038"/>
            </a:xfrm>
            <a:custGeom>
              <a:avLst/>
              <a:gdLst>
                <a:gd name="T0" fmla="*/ 274 w 313"/>
                <a:gd name="T1" fmla="*/ 363 h 363"/>
                <a:gd name="T2" fmla="*/ 39 w 313"/>
                <a:gd name="T3" fmla="*/ 363 h 363"/>
                <a:gd name="T4" fmla="*/ 0 w 313"/>
                <a:gd name="T5" fmla="*/ 323 h 363"/>
                <a:gd name="T6" fmla="*/ 0 w 313"/>
                <a:gd name="T7" fmla="*/ 40 h 363"/>
                <a:gd name="T8" fmla="*/ 39 w 313"/>
                <a:gd name="T9" fmla="*/ 0 h 363"/>
                <a:gd name="T10" fmla="*/ 274 w 313"/>
                <a:gd name="T11" fmla="*/ 0 h 363"/>
                <a:gd name="T12" fmla="*/ 313 w 313"/>
                <a:gd name="T13" fmla="*/ 40 h 363"/>
                <a:gd name="T14" fmla="*/ 313 w 313"/>
                <a:gd name="T15" fmla="*/ 323 h 363"/>
                <a:gd name="T16" fmla="*/ 274 w 313"/>
                <a:gd name="T17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63">
                  <a:moveTo>
                    <a:pt x="274" y="363"/>
                  </a:moveTo>
                  <a:cubicBezTo>
                    <a:pt x="39" y="363"/>
                    <a:pt x="39" y="363"/>
                    <a:pt x="39" y="363"/>
                  </a:cubicBezTo>
                  <a:cubicBezTo>
                    <a:pt x="18" y="363"/>
                    <a:pt x="0" y="345"/>
                    <a:pt x="0" y="32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96" y="0"/>
                    <a:pt x="313" y="18"/>
                    <a:pt x="313" y="40"/>
                  </a:cubicBezTo>
                  <a:cubicBezTo>
                    <a:pt x="313" y="323"/>
                    <a:pt x="313" y="323"/>
                    <a:pt x="313" y="323"/>
                  </a:cubicBezTo>
                  <a:cubicBezTo>
                    <a:pt x="313" y="345"/>
                    <a:pt x="296" y="363"/>
                    <a:pt x="274" y="363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8" name="Freeform 497"/>
            <p:cNvSpPr>
              <a:spLocks/>
            </p:cNvSpPr>
            <p:nvPr/>
          </p:nvSpPr>
          <p:spPr bwMode="auto">
            <a:xfrm>
              <a:off x="3251200" y="1606550"/>
              <a:ext cx="254000" cy="77788"/>
            </a:xfrm>
            <a:custGeom>
              <a:avLst/>
              <a:gdLst>
                <a:gd name="T0" fmla="*/ 0 w 217"/>
                <a:gd name="T1" fmla="*/ 64 h 66"/>
                <a:gd name="T2" fmla="*/ 0 w 217"/>
                <a:gd name="T3" fmla="*/ 27 h 66"/>
                <a:gd name="T4" fmla="*/ 27 w 217"/>
                <a:gd name="T5" fmla="*/ 0 h 66"/>
                <a:gd name="T6" fmla="*/ 190 w 217"/>
                <a:gd name="T7" fmla="*/ 0 h 66"/>
                <a:gd name="T8" fmla="*/ 217 w 217"/>
                <a:gd name="T9" fmla="*/ 27 h 66"/>
                <a:gd name="T10" fmla="*/ 217 w 217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66">
                  <a:moveTo>
                    <a:pt x="0" y="64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05" y="0"/>
                    <a:pt x="217" y="12"/>
                    <a:pt x="217" y="27"/>
                  </a:cubicBezTo>
                  <a:cubicBezTo>
                    <a:pt x="217" y="66"/>
                    <a:pt x="217" y="66"/>
                    <a:pt x="217" y="66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Freeform 498"/>
            <p:cNvSpPr>
              <a:spLocks/>
            </p:cNvSpPr>
            <p:nvPr/>
          </p:nvSpPr>
          <p:spPr bwMode="auto">
            <a:xfrm>
              <a:off x="3251200" y="1814513"/>
              <a:ext cx="255588" cy="155575"/>
            </a:xfrm>
            <a:custGeom>
              <a:avLst/>
              <a:gdLst>
                <a:gd name="T0" fmla="*/ 194 w 218"/>
                <a:gd name="T1" fmla="*/ 132 h 132"/>
                <a:gd name="T2" fmla="*/ 24 w 218"/>
                <a:gd name="T3" fmla="*/ 132 h 132"/>
                <a:gd name="T4" fmla="*/ 0 w 218"/>
                <a:gd name="T5" fmla="*/ 108 h 132"/>
                <a:gd name="T6" fmla="*/ 0 w 218"/>
                <a:gd name="T7" fmla="*/ 24 h 132"/>
                <a:gd name="T8" fmla="*/ 24 w 218"/>
                <a:gd name="T9" fmla="*/ 0 h 132"/>
                <a:gd name="T10" fmla="*/ 194 w 218"/>
                <a:gd name="T11" fmla="*/ 0 h 132"/>
                <a:gd name="T12" fmla="*/ 218 w 218"/>
                <a:gd name="T13" fmla="*/ 24 h 132"/>
                <a:gd name="T14" fmla="*/ 218 w 218"/>
                <a:gd name="T15" fmla="*/ 108 h 132"/>
                <a:gd name="T16" fmla="*/ 194 w 218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32">
                  <a:moveTo>
                    <a:pt x="194" y="13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11" y="132"/>
                    <a:pt x="0" y="122"/>
                    <a:pt x="0" y="10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07" y="0"/>
                    <a:pt x="218" y="11"/>
                    <a:pt x="218" y="24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22"/>
                    <a:pt x="207" y="132"/>
                    <a:pt x="194" y="132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3" name="Groupe 92"/>
          <p:cNvGrpSpPr/>
          <p:nvPr/>
        </p:nvGrpSpPr>
        <p:grpSpPr>
          <a:xfrm>
            <a:off x="6987728" y="4686177"/>
            <a:ext cx="285966" cy="285966"/>
            <a:chOff x="7075488" y="4776788"/>
            <a:chExt cx="423863" cy="423863"/>
          </a:xfrm>
        </p:grpSpPr>
        <p:sp>
          <p:nvSpPr>
            <p:cNvPr id="233" name="Oval 499"/>
            <p:cNvSpPr>
              <a:spLocks noChangeArrowheads="1"/>
            </p:cNvSpPr>
            <p:nvPr/>
          </p:nvSpPr>
          <p:spPr bwMode="auto">
            <a:xfrm>
              <a:off x="7075488" y="4776788"/>
              <a:ext cx="423863" cy="42386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Oval 500"/>
            <p:cNvSpPr>
              <a:spLocks noChangeArrowheads="1"/>
            </p:cNvSpPr>
            <p:nvPr/>
          </p:nvSpPr>
          <p:spPr bwMode="auto">
            <a:xfrm>
              <a:off x="7246938" y="4948238"/>
              <a:ext cx="80963" cy="825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Line 501"/>
            <p:cNvSpPr>
              <a:spLocks noChangeShapeType="1"/>
            </p:cNvSpPr>
            <p:nvPr/>
          </p:nvSpPr>
          <p:spPr bwMode="auto">
            <a:xfrm>
              <a:off x="7331075" y="4986338"/>
              <a:ext cx="6032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6" name="Line 502"/>
            <p:cNvSpPr>
              <a:spLocks noChangeShapeType="1"/>
            </p:cNvSpPr>
            <p:nvPr/>
          </p:nvSpPr>
          <p:spPr bwMode="auto">
            <a:xfrm>
              <a:off x="7289800" y="4835525"/>
              <a:ext cx="0" cy="1063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4" name="Groupe 93"/>
          <p:cNvGrpSpPr/>
          <p:nvPr/>
        </p:nvGrpSpPr>
        <p:grpSpPr>
          <a:xfrm>
            <a:off x="5955254" y="4127099"/>
            <a:ext cx="242053" cy="349156"/>
            <a:chOff x="5545138" y="3948113"/>
            <a:chExt cx="358775" cy="517525"/>
          </a:xfrm>
        </p:grpSpPr>
        <p:sp>
          <p:nvSpPr>
            <p:cNvPr id="228" name="Freeform 506"/>
            <p:cNvSpPr>
              <a:spLocks/>
            </p:cNvSpPr>
            <p:nvPr/>
          </p:nvSpPr>
          <p:spPr bwMode="auto">
            <a:xfrm>
              <a:off x="5545138" y="4008438"/>
              <a:ext cx="358775" cy="457200"/>
            </a:xfrm>
            <a:custGeom>
              <a:avLst/>
              <a:gdLst>
                <a:gd name="T0" fmla="*/ 125 w 306"/>
                <a:gd name="T1" fmla="*/ 387 h 390"/>
                <a:gd name="T2" fmla="*/ 188 w 306"/>
                <a:gd name="T3" fmla="*/ 319 h 390"/>
                <a:gd name="T4" fmla="*/ 189 w 306"/>
                <a:gd name="T5" fmla="*/ 316 h 390"/>
                <a:gd name="T6" fmla="*/ 189 w 306"/>
                <a:gd name="T7" fmla="*/ 207 h 390"/>
                <a:gd name="T8" fmla="*/ 190 w 306"/>
                <a:gd name="T9" fmla="*/ 205 h 390"/>
                <a:gd name="T10" fmla="*/ 304 w 306"/>
                <a:gd name="T11" fmla="*/ 6 h 390"/>
                <a:gd name="T12" fmla="*/ 301 w 306"/>
                <a:gd name="T13" fmla="*/ 0 h 390"/>
                <a:gd name="T14" fmla="*/ 6 w 306"/>
                <a:gd name="T15" fmla="*/ 0 h 390"/>
                <a:gd name="T16" fmla="*/ 2 w 306"/>
                <a:gd name="T17" fmla="*/ 6 h 390"/>
                <a:gd name="T18" fmla="*/ 117 w 306"/>
                <a:gd name="T19" fmla="*/ 205 h 390"/>
                <a:gd name="T20" fmla="*/ 117 w 306"/>
                <a:gd name="T21" fmla="*/ 207 h 390"/>
                <a:gd name="T22" fmla="*/ 117 w 306"/>
                <a:gd name="T23" fmla="*/ 384 h 390"/>
                <a:gd name="T24" fmla="*/ 125 w 306"/>
                <a:gd name="T25" fmla="*/ 38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390">
                  <a:moveTo>
                    <a:pt x="125" y="387"/>
                  </a:moveTo>
                  <a:cubicBezTo>
                    <a:pt x="188" y="319"/>
                    <a:pt x="188" y="319"/>
                    <a:pt x="188" y="319"/>
                  </a:cubicBezTo>
                  <a:cubicBezTo>
                    <a:pt x="189" y="318"/>
                    <a:pt x="189" y="317"/>
                    <a:pt x="189" y="316"/>
                  </a:cubicBezTo>
                  <a:cubicBezTo>
                    <a:pt x="189" y="207"/>
                    <a:pt x="189" y="207"/>
                    <a:pt x="189" y="207"/>
                  </a:cubicBezTo>
                  <a:cubicBezTo>
                    <a:pt x="189" y="206"/>
                    <a:pt x="189" y="206"/>
                    <a:pt x="190" y="205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306" y="3"/>
                    <a:pt x="304" y="0"/>
                    <a:pt x="30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2" y="6"/>
                  </a:cubicBezTo>
                  <a:cubicBezTo>
                    <a:pt x="117" y="205"/>
                    <a:pt x="117" y="205"/>
                    <a:pt x="117" y="205"/>
                  </a:cubicBezTo>
                  <a:cubicBezTo>
                    <a:pt x="117" y="206"/>
                    <a:pt x="117" y="206"/>
                    <a:pt x="117" y="207"/>
                  </a:cubicBezTo>
                  <a:cubicBezTo>
                    <a:pt x="117" y="384"/>
                    <a:pt x="117" y="384"/>
                    <a:pt x="117" y="384"/>
                  </a:cubicBezTo>
                  <a:cubicBezTo>
                    <a:pt x="117" y="388"/>
                    <a:pt x="122" y="390"/>
                    <a:pt x="125" y="387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9" name="Freeform 507"/>
            <p:cNvSpPr>
              <a:spLocks/>
            </p:cNvSpPr>
            <p:nvPr/>
          </p:nvSpPr>
          <p:spPr bwMode="auto">
            <a:xfrm>
              <a:off x="5546725" y="3948113"/>
              <a:ext cx="357188" cy="30163"/>
            </a:xfrm>
            <a:custGeom>
              <a:avLst/>
              <a:gdLst>
                <a:gd name="T0" fmla="*/ 292 w 305"/>
                <a:gd name="T1" fmla="*/ 25 h 25"/>
                <a:gd name="T2" fmla="*/ 13 w 305"/>
                <a:gd name="T3" fmla="*/ 25 h 25"/>
                <a:gd name="T4" fmla="*/ 0 w 305"/>
                <a:gd name="T5" fmla="*/ 13 h 25"/>
                <a:gd name="T6" fmla="*/ 0 w 305"/>
                <a:gd name="T7" fmla="*/ 13 h 25"/>
                <a:gd name="T8" fmla="*/ 13 w 305"/>
                <a:gd name="T9" fmla="*/ 0 h 25"/>
                <a:gd name="T10" fmla="*/ 292 w 305"/>
                <a:gd name="T11" fmla="*/ 0 h 25"/>
                <a:gd name="T12" fmla="*/ 305 w 305"/>
                <a:gd name="T13" fmla="*/ 13 h 25"/>
                <a:gd name="T14" fmla="*/ 305 w 305"/>
                <a:gd name="T15" fmla="*/ 13 h 25"/>
                <a:gd name="T16" fmla="*/ 292 w 305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5">
                  <a:moveTo>
                    <a:pt x="29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9" y="0"/>
                    <a:pt x="305" y="6"/>
                    <a:pt x="305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5" y="20"/>
                    <a:pt x="299" y="25"/>
                    <a:pt x="292" y="25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Line 508"/>
            <p:cNvSpPr>
              <a:spLocks noChangeShapeType="1"/>
            </p:cNvSpPr>
            <p:nvPr/>
          </p:nvSpPr>
          <p:spPr bwMode="auto">
            <a:xfrm>
              <a:off x="5751513" y="4062413"/>
              <a:ext cx="12065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Line 509"/>
            <p:cNvSpPr>
              <a:spLocks noChangeShapeType="1"/>
            </p:cNvSpPr>
            <p:nvPr/>
          </p:nvSpPr>
          <p:spPr bwMode="auto">
            <a:xfrm>
              <a:off x="5751513" y="4119563"/>
              <a:ext cx="8413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Line 510"/>
            <p:cNvSpPr>
              <a:spLocks noChangeShapeType="1"/>
            </p:cNvSpPr>
            <p:nvPr/>
          </p:nvSpPr>
          <p:spPr bwMode="auto">
            <a:xfrm>
              <a:off x="5751513" y="4179888"/>
              <a:ext cx="508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5" name="Groupe 94"/>
          <p:cNvGrpSpPr/>
          <p:nvPr/>
        </p:nvGrpSpPr>
        <p:grpSpPr>
          <a:xfrm>
            <a:off x="8550362" y="2551611"/>
            <a:ext cx="327735" cy="328807"/>
            <a:chOff x="9391650" y="1612900"/>
            <a:chExt cx="485775" cy="487363"/>
          </a:xfrm>
        </p:grpSpPr>
        <p:sp>
          <p:nvSpPr>
            <p:cNvPr id="224" name="Freeform 511"/>
            <p:cNvSpPr>
              <a:spLocks/>
            </p:cNvSpPr>
            <p:nvPr/>
          </p:nvSpPr>
          <p:spPr bwMode="auto">
            <a:xfrm>
              <a:off x="9558338" y="1771650"/>
              <a:ext cx="161925" cy="160338"/>
            </a:xfrm>
            <a:custGeom>
              <a:avLst/>
              <a:gdLst>
                <a:gd name="T0" fmla="*/ 11 w 138"/>
                <a:gd name="T1" fmla="*/ 126 h 137"/>
                <a:gd name="T2" fmla="*/ 11 w 138"/>
                <a:gd name="T3" fmla="*/ 126 h 137"/>
                <a:gd name="T4" fmla="*/ 11 w 138"/>
                <a:gd name="T5" fmla="*/ 87 h 137"/>
                <a:gd name="T6" fmla="*/ 87 w 138"/>
                <a:gd name="T7" fmla="*/ 11 h 137"/>
                <a:gd name="T8" fmla="*/ 127 w 138"/>
                <a:gd name="T9" fmla="*/ 11 h 137"/>
                <a:gd name="T10" fmla="*/ 127 w 138"/>
                <a:gd name="T11" fmla="*/ 11 h 137"/>
                <a:gd name="T12" fmla="*/ 127 w 138"/>
                <a:gd name="T13" fmla="*/ 50 h 137"/>
                <a:gd name="T14" fmla="*/ 51 w 138"/>
                <a:gd name="T15" fmla="*/ 126 h 137"/>
                <a:gd name="T16" fmla="*/ 11 w 138"/>
                <a:gd name="T17" fmla="*/ 12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7">
                  <a:moveTo>
                    <a:pt x="11" y="126"/>
                  </a:moveTo>
                  <a:cubicBezTo>
                    <a:pt x="11" y="126"/>
                    <a:pt x="11" y="126"/>
                    <a:pt x="11" y="126"/>
                  </a:cubicBezTo>
                  <a:cubicBezTo>
                    <a:pt x="0" y="115"/>
                    <a:pt x="0" y="98"/>
                    <a:pt x="11" y="8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98" y="0"/>
                    <a:pt x="116" y="0"/>
                    <a:pt x="127" y="11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38" y="21"/>
                    <a:pt x="138" y="39"/>
                    <a:pt x="127" y="50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40" y="137"/>
                    <a:pt x="22" y="137"/>
                    <a:pt x="11" y="12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5" name="Freeform 512"/>
            <p:cNvSpPr>
              <a:spLocks/>
            </p:cNvSpPr>
            <p:nvPr/>
          </p:nvSpPr>
          <p:spPr bwMode="auto">
            <a:xfrm>
              <a:off x="9391650" y="1612900"/>
              <a:ext cx="485775" cy="487363"/>
            </a:xfrm>
            <a:custGeom>
              <a:avLst/>
              <a:gdLst>
                <a:gd name="T0" fmla="*/ 383 w 414"/>
                <a:gd name="T1" fmla="*/ 31 h 415"/>
                <a:gd name="T2" fmla="*/ 270 w 414"/>
                <a:gd name="T3" fmla="*/ 31 h 415"/>
                <a:gd name="T4" fmla="*/ 102 w 414"/>
                <a:gd name="T5" fmla="*/ 200 h 415"/>
                <a:gd name="T6" fmla="*/ 87 w 414"/>
                <a:gd name="T7" fmla="*/ 291 h 415"/>
                <a:gd name="T8" fmla="*/ 10 w 414"/>
                <a:gd name="T9" fmla="*/ 368 h 415"/>
                <a:gd name="T10" fmla="*/ 10 w 414"/>
                <a:gd name="T11" fmla="*/ 404 h 415"/>
                <a:gd name="T12" fmla="*/ 47 w 414"/>
                <a:gd name="T13" fmla="*/ 404 h 415"/>
                <a:gd name="T14" fmla="*/ 124 w 414"/>
                <a:gd name="T15" fmla="*/ 328 h 415"/>
                <a:gd name="T16" fmla="*/ 215 w 414"/>
                <a:gd name="T17" fmla="*/ 312 h 415"/>
                <a:gd name="T18" fmla="*/ 383 w 414"/>
                <a:gd name="T19" fmla="*/ 144 h 415"/>
                <a:gd name="T20" fmla="*/ 383 w 414"/>
                <a:gd name="T21" fmla="*/ 3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4" h="415">
                  <a:moveTo>
                    <a:pt x="383" y="31"/>
                  </a:moveTo>
                  <a:cubicBezTo>
                    <a:pt x="352" y="0"/>
                    <a:pt x="301" y="0"/>
                    <a:pt x="270" y="31"/>
                  </a:cubicBezTo>
                  <a:cubicBezTo>
                    <a:pt x="102" y="200"/>
                    <a:pt x="102" y="200"/>
                    <a:pt x="102" y="200"/>
                  </a:cubicBezTo>
                  <a:cubicBezTo>
                    <a:pt x="77" y="224"/>
                    <a:pt x="72" y="261"/>
                    <a:pt x="87" y="291"/>
                  </a:cubicBezTo>
                  <a:cubicBezTo>
                    <a:pt x="10" y="368"/>
                    <a:pt x="10" y="368"/>
                    <a:pt x="10" y="368"/>
                  </a:cubicBezTo>
                  <a:cubicBezTo>
                    <a:pt x="0" y="378"/>
                    <a:pt x="0" y="394"/>
                    <a:pt x="10" y="404"/>
                  </a:cubicBezTo>
                  <a:cubicBezTo>
                    <a:pt x="20" y="415"/>
                    <a:pt x="37" y="415"/>
                    <a:pt x="47" y="404"/>
                  </a:cubicBezTo>
                  <a:cubicBezTo>
                    <a:pt x="124" y="328"/>
                    <a:pt x="124" y="328"/>
                    <a:pt x="124" y="328"/>
                  </a:cubicBezTo>
                  <a:cubicBezTo>
                    <a:pt x="153" y="342"/>
                    <a:pt x="190" y="337"/>
                    <a:pt x="215" y="312"/>
                  </a:cubicBezTo>
                  <a:cubicBezTo>
                    <a:pt x="383" y="144"/>
                    <a:pt x="383" y="144"/>
                    <a:pt x="383" y="144"/>
                  </a:cubicBezTo>
                  <a:cubicBezTo>
                    <a:pt x="414" y="113"/>
                    <a:pt x="414" y="62"/>
                    <a:pt x="383" y="31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6" name="Line 513"/>
            <p:cNvSpPr>
              <a:spLocks noChangeShapeType="1"/>
            </p:cNvSpPr>
            <p:nvPr/>
          </p:nvSpPr>
          <p:spPr bwMode="auto">
            <a:xfrm>
              <a:off x="9683750" y="1674813"/>
              <a:ext cx="131763" cy="1317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Line 514"/>
            <p:cNvSpPr>
              <a:spLocks noChangeShapeType="1"/>
            </p:cNvSpPr>
            <p:nvPr/>
          </p:nvSpPr>
          <p:spPr bwMode="auto">
            <a:xfrm>
              <a:off x="9448800" y="1998663"/>
              <a:ext cx="42863" cy="428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6" name="Groupe 95"/>
          <p:cNvGrpSpPr/>
          <p:nvPr/>
        </p:nvGrpSpPr>
        <p:grpSpPr>
          <a:xfrm>
            <a:off x="6399731" y="1495575"/>
            <a:ext cx="409134" cy="349157"/>
            <a:chOff x="6203950" y="47625"/>
            <a:chExt cx="606426" cy="517526"/>
          </a:xfrm>
        </p:grpSpPr>
        <p:sp>
          <p:nvSpPr>
            <p:cNvPr id="212" name="Oval 515"/>
            <p:cNvSpPr>
              <a:spLocks noChangeArrowheads="1"/>
            </p:cNvSpPr>
            <p:nvPr/>
          </p:nvSpPr>
          <p:spPr bwMode="auto">
            <a:xfrm>
              <a:off x="6600825" y="47625"/>
              <a:ext cx="88900" cy="8890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Oval 516"/>
            <p:cNvSpPr>
              <a:spLocks noChangeArrowheads="1"/>
            </p:cNvSpPr>
            <p:nvPr/>
          </p:nvSpPr>
          <p:spPr bwMode="auto">
            <a:xfrm>
              <a:off x="6272213" y="60325"/>
              <a:ext cx="57150" cy="571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Oval 517"/>
            <p:cNvSpPr>
              <a:spLocks noChangeArrowheads="1"/>
            </p:cNvSpPr>
            <p:nvPr/>
          </p:nvSpPr>
          <p:spPr bwMode="auto">
            <a:xfrm>
              <a:off x="6203950" y="352425"/>
              <a:ext cx="85725" cy="87313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Oval 518"/>
            <p:cNvSpPr>
              <a:spLocks noChangeArrowheads="1"/>
            </p:cNvSpPr>
            <p:nvPr/>
          </p:nvSpPr>
          <p:spPr bwMode="auto">
            <a:xfrm>
              <a:off x="6445250" y="500063"/>
              <a:ext cx="65088" cy="65088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6" name="Oval 519"/>
            <p:cNvSpPr>
              <a:spLocks noChangeArrowheads="1"/>
            </p:cNvSpPr>
            <p:nvPr/>
          </p:nvSpPr>
          <p:spPr bwMode="auto">
            <a:xfrm>
              <a:off x="6745288" y="296863"/>
              <a:ext cx="65088" cy="6350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7" name="Oval 520"/>
            <p:cNvSpPr>
              <a:spLocks noChangeArrowheads="1"/>
            </p:cNvSpPr>
            <p:nvPr/>
          </p:nvSpPr>
          <p:spPr bwMode="auto">
            <a:xfrm>
              <a:off x="6381750" y="190500"/>
              <a:ext cx="161925" cy="161925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8" name="Freeform 521"/>
            <p:cNvSpPr>
              <a:spLocks/>
            </p:cNvSpPr>
            <p:nvPr/>
          </p:nvSpPr>
          <p:spPr bwMode="auto">
            <a:xfrm>
              <a:off x="6415088" y="255588"/>
              <a:ext cx="49213" cy="58738"/>
            </a:xfrm>
            <a:custGeom>
              <a:avLst/>
              <a:gdLst>
                <a:gd name="T0" fmla="*/ 0 w 42"/>
                <a:gd name="T1" fmla="*/ 0 h 51"/>
                <a:gd name="T2" fmla="*/ 42 w 42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51">
                  <a:moveTo>
                    <a:pt x="0" y="0"/>
                  </a:moveTo>
                  <a:cubicBezTo>
                    <a:pt x="0" y="28"/>
                    <a:pt x="19" y="51"/>
                    <a:pt x="42" y="5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9" name="Line 522"/>
            <p:cNvSpPr>
              <a:spLocks noChangeShapeType="1"/>
            </p:cNvSpPr>
            <p:nvPr/>
          </p:nvSpPr>
          <p:spPr bwMode="auto">
            <a:xfrm flipV="1">
              <a:off x="6516688" y="120650"/>
              <a:ext cx="95250" cy="9048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0" name="Line 523"/>
            <p:cNvSpPr>
              <a:spLocks noChangeShapeType="1"/>
            </p:cNvSpPr>
            <p:nvPr/>
          </p:nvSpPr>
          <p:spPr bwMode="auto">
            <a:xfrm>
              <a:off x="6321425" y="107950"/>
              <a:ext cx="85725" cy="9683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1" name="Line 524"/>
            <p:cNvSpPr>
              <a:spLocks noChangeShapeType="1"/>
            </p:cNvSpPr>
            <p:nvPr/>
          </p:nvSpPr>
          <p:spPr bwMode="auto">
            <a:xfrm flipH="1">
              <a:off x="6284913" y="314325"/>
              <a:ext cx="103188" cy="6191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2" name="Line 525"/>
            <p:cNvSpPr>
              <a:spLocks noChangeShapeType="1"/>
            </p:cNvSpPr>
            <p:nvPr/>
          </p:nvSpPr>
          <p:spPr bwMode="auto">
            <a:xfrm>
              <a:off x="6464300" y="352425"/>
              <a:ext cx="9525" cy="14763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3" name="Line 526"/>
            <p:cNvSpPr>
              <a:spLocks noChangeShapeType="1"/>
            </p:cNvSpPr>
            <p:nvPr/>
          </p:nvSpPr>
          <p:spPr bwMode="auto">
            <a:xfrm>
              <a:off x="6543675" y="284163"/>
              <a:ext cx="201613" cy="39688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7" name="Groupe 96"/>
          <p:cNvGrpSpPr/>
          <p:nvPr/>
        </p:nvGrpSpPr>
        <p:grpSpPr>
          <a:xfrm>
            <a:off x="6417939" y="4662614"/>
            <a:ext cx="367363" cy="335233"/>
            <a:chOff x="6230938" y="4741863"/>
            <a:chExt cx="544512" cy="496888"/>
          </a:xfrm>
        </p:grpSpPr>
        <p:sp>
          <p:nvSpPr>
            <p:cNvPr id="202" name="Freeform 527"/>
            <p:cNvSpPr>
              <a:spLocks/>
            </p:cNvSpPr>
            <p:nvPr/>
          </p:nvSpPr>
          <p:spPr bwMode="auto">
            <a:xfrm>
              <a:off x="6613525" y="4808538"/>
              <a:ext cx="142875" cy="430213"/>
            </a:xfrm>
            <a:custGeom>
              <a:avLst/>
              <a:gdLst>
                <a:gd name="T0" fmla="*/ 0 w 123"/>
                <a:gd name="T1" fmla="*/ 0 h 366"/>
                <a:gd name="T2" fmla="*/ 0 w 123"/>
                <a:gd name="T3" fmla="*/ 304 h 366"/>
                <a:gd name="T4" fmla="*/ 61 w 123"/>
                <a:gd name="T5" fmla="*/ 366 h 366"/>
                <a:gd name="T6" fmla="*/ 61 w 123"/>
                <a:gd name="T7" fmla="*/ 366 h 366"/>
                <a:gd name="T8" fmla="*/ 123 w 123"/>
                <a:gd name="T9" fmla="*/ 304 h 366"/>
                <a:gd name="T10" fmla="*/ 123 w 123"/>
                <a:gd name="T11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366">
                  <a:moveTo>
                    <a:pt x="0" y="0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338"/>
                    <a:pt x="27" y="366"/>
                    <a:pt x="61" y="366"/>
                  </a:cubicBezTo>
                  <a:cubicBezTo>
                    <a:pt x="61" y="366"/>
                    <a:pt x="61" y="366"/>
                    <a:pt x="61" y="366"/>
                  </a:cubicBezTo>
                  <a:cubicBezTo>
                    <a:pt x="95" y="366"/>
                    <a:pt x="123" y="338"/>
                    <a:pt x="123" y="304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3" name="Line 528"/>
            <p:cNvSpPr>
              <a:spLocks noChangeShapeType="1"/>
            </p:cNvSpPr>
            <p:nvPr/>
          </p:nvSpPr>
          <p:spPr bwMode="auto">
            <a:xfrm>
              <a:off x="6594475" y="4808538"/>
              <a:ext cx="180975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4" name="Line 529"/>
            <p:cNvSpPr>
              <a:spLocks noChangeShapeType="1"/>
            </p:cNvSpPr>
            <p:nvPr/>
          </p:nvSpPr>
          <p:spPr bwMode="auto">
            <a:xfrm>
              <a:off x="6618288" y="496570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5" name="Oval 530"/>
            <p:cNvSpPr>
              <a:spLocks noChangeArrowheads="1"/>
            </p:cNvSpPr>
            <p:nvPr/>
          </p:nvSpPr>
          <p:spPr bwMode="auto">
            <a:xfrm>
              <a:off x="6640513" y="5084763"/>
              <a:ext cx="39688" cy="41275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Oval 531"/>
            <p:cNvSpPr>
              <a:spLocks noChangeArrowheads="1"/>
            </p:cNvSpPr>
            <p:nvPr/>
          </p:nvSpPr>
          <p:spPr bwMode="auto">
            <a:xfrm>
              <a:off x="6669088" y="5022850"/>
              <a:ext cx="25400" cy="26988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Line 532"/>
            <p:cNvSpPr>
              <a:spLocks noChangeShapeType="1"/>
            </p:cNvSpPr>
            <p:nvPr/>
          </p:nvSpPr>
          <p:spPr bwMode="auto">
            <a:xfrm>
              <a:off x="6369050" y="4741863"/>
              <a:ext cx="1905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Oval 533"/>
            <p:cNvSpPr>
              <a:spLocks noChangeArrowheads="1"/>
            </p:cNvSpPr>
            <p:nvPr/>
          </p:nvSpPr>
          <p:spPr bwMode="auto">
            <a:xfrm>
              <a:off x="6326188" y="5103813"/>
              <a:ext cx="61913" cy="63500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Oval 534"/>
            <p:cNvSpPr>
              <a:spLocks noChangeArrowheads="1"/>
            </p:cNvSpPr>
            <p:nvPr/>
          </p:nvSpPr>
          <p:spPr bwMode="auto">
            <a:xfrm>
              <a:off x="6396038" y="5045075"/>
              <a:ext cx="38100" cy="36513"/>
            </a:xfrm>
            <a:prstGeom prst="ellips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0" name="Freeform 535"/>
            <p:cNvSpPr>
              <a:spLocks/>
            </p:cNvSpPr>
            <p:nvPr/>
          </p:nvSpPr>
          <p:spPr bwMode="auto">
            <a:xfrm>
              <a:off x="6230938" y="4741863"/>
              <a:ext cx="398463" cy="474663"/>
            </a:xfrm>
            <a:custGeom>
              <a:avLst/>
              <a:gdLst>
                <a:gd name="T0" fmla="*/ 326 w 340"/>
                <a:gd name="T1" fmla="*/ 257 h 404"/>
                <a:gd name="T2" fmla="*/ 262 w 340"/>
                <a:gd name="T3" fmla="*/ 147 h 404"/>
                <a:gd name="T4" fmla="*/ 262 w 340"/>
                <a:gd name="T5" fmla="*/ 0 h 404"/>
                <a:gd name="T6" fmla="*/ 133 w 340"/>
                <a:gd name="T7" fmla="*/ 1 h 404"/>
                <a:gd name="T8" fmla="*/ 133 w 340"/>
                <a:gd name="T9" fmla="*/ 147 h 404"/>
                <a:gd name="T10" fmla="*/ 12 w 340"/>
                <a:gd name="T11" fmla="*/ 356 h 404"/>
                <a:gd name="T12" fmla="*/ 40 w 340"/>
                <a:gd name="T13" fmla="*/ 404 h 404"/>
                <a:gd name="T14" fmla="*/ 340 w 340"/>
                <a:gd name="T15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404">
                  <a:moveTo>
                    <a:pt x="326" y="257"/>
                  </a:moveTo>
                  <a:cubicBezTo>
                    <a:pt x="262" y="147"/>
                    <a:pt x="262" y="147"/>
                    <a:pt x="262" y="147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2" y="356"/>
                    <a:pt x="12" y="356"/>
                    <a:pt x="12" y="356"/>
                  </a:cubicBezTo>
                  <a:cubicBezTo>
                    <a:pt x="0" y="377"/>
                    <a:pt x="15" y="404"/>
                    <a:pt x="40" y="404"/>
                  </a:cubicBezTo>
                  <a:cubicBezTo>
                    <a:pt x="340" y="404"/>
                    <a:pt x="340" y="404"/>
                    <a:pt x="340" y="404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1" name="Line 536"/>
            <p:cNvSpPr>
              <a:spLocks noChangeShapeType="1"/>
            </p:cNvSpPr>
            <p:nvPr/>
          </p:nvSpPr>
          <p:spPr bwMode="auto">
            <a:xfrm>
              <a:off x="6348413" y="4986338"/>
              <a:ext cx="225425" cy="0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8" name="Groupe 97"/>
          <p:cNvGrpSpPr/>
          <p:nvPr/>
        </p:nvGrpSpPr>
        <p:grpSpPr>
          <a:xfrm>
            <a:off x="7473976" y="1519137"/>
            <a:ext cx="369507" cy="285966"/>
            <a:chOff x="7796213" y="82550"/>
            <a:chExt cx="547688" cy="423863"/>
          </a:xfrm>
        </p:grpSpPr>
        <p:sp>
          <p:nvSpPr>
            <p:cNvPr id="195" name="Freeform 537"/>
            <p:cNvSpPr>
              <a:spLocks/>
            </p:cNvSpPr>
            <p:nvPr/>
          </p:nvSpPr>
          <p:spPr bwMode="auto">
            <a:xfrm>
              <a:off x="7843838" y="417513"/>
              <a:ext cx="84138" cy="50800"/>
            </a:xfrm>
            <a:custGeom>
              <a:avLst/>
              <a:gdLst>
                <a:gd name="T0" fmla="*/ 72 w 72"/>
                <a:gd name="T1" fmla="*/ 44 h 44"/>
                <a:gd name="T2" fmla="*/ 0 w 72"/>
                <a:gd name="T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44">
                  <a:moveTo>
                    <a:pt x="72" y="44"/>
                  </a:moveTo>
                  <a:cubicBezTo>
                    <a:pt x="42" y="44"/>
                    <a:pt x="14" y="27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6" name="Freeform 538"/>
            <p:cNvSpPr>
              <a:spLocks/>
            </p:cNvSpPr>
            <p:nvPr/>
          </p:nvSpPr>
          <p:spPr bwMode="auto">
            <a:xfrm>
              <a:off x="8126413" y="417513"/>
              <a:ext cx="84138" cy="50800"/>
            </a:xfrm>
            <a:custGeom>
              <a:avLst/>
              <a:gdLst>
                <a:gd name="T0" fmla="*/ 72 w 72"/>
                <a:gd name="T1" fmla="*/ 44 h 44"/>
                <a:gd name="T2" fmla="*/ 0 w 72"/>
                <a:gd name="T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44">
                  <a:moveTo>
                    <a:pt x="72" y="44"/>
                  </a:moveTo>
                  <a:cubicBezTo>
                    <a:pt x="41" y="44"/>
                    <a:pt x="14" y="27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7" name="Freeform 539"/>
            <p:cNvSpPr>
              <a:spLocks/>
            </p:cNvSpPr>
            <p:nvPr/>
          </p:nvSpPr>
          <p:spPr bwMode="auto">
            <a:xfrm>
              <a:off x="7796213" y="363538"/>
              <a:ext cx="265113" cy="142875"/>
            </a:xfrm>
            <a:custGeom>
              <a:avLst/>
              <a:gdLst>
                <a:gd name="T0" fmla="*/ 113 w 227"/>
                <a:gd name="T1" fmla="*/ 122 h 122"/>
                <a:gd name="T2" fmla="*/ 0 w 227"/>
                <a:gd name="T3" fmla="*/ 9 h 122"/>
                <a:gd name="T4" fmla="*/ 0 w 227"/>
                <a:gd name="T5" fmla="*/ 0 h 122"/>
                <a:gd name="T6" fmla="*/ 227 w 227"/>
                <a:gd name="T7" fmla="*/ 0 h 122"/>
                <a:gd name="T8" fmla="*/ 227 w 227"/>
                <a:gd name="T9" fmla="*/ 9 h 122"/>
                <a:gd name="T10" fmla="*/ 113 w 227"/>
                <a:gd name="T1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22">
                  <a:moveTo>
                    <a:pt x="113" y="122"/>
                  </a:moveTo>
                  <a:cubicBezTo>
                    <a:pt x="51" y="122"/>
                    <a:pt x="0" y="71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71"/>
                    <a:pt x="176" y="122"/>
                    <a:pt x="113" y="122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8" name="Freeform 540"/>
            <p:cNvSpPr>
              <a:spLocks/>
            </p:cNvSpPr>
            <p:nvPr/>
          </p:nvSpPr>
          <p:spPr bwMode="auto">
            <a:xfrm>
              <a:off x="8077200" y="363538"/>
              <a:ext cx="266700" cy="142875"/>
            </a:xfrm>
            <a:custGeom>
              <a:avLst/>
              <a:gdLst>
                <a:gd name="T0" fmla="*/ 114 w 228"/>
                <a:gd name="T1" fmla="*/ 122 h 122"/>
                <a:gd name="T2" fmla="*/ 0 w 228"/>
                <a:gd name="T3" fmla="*/ 9 h 122"/>
                <a:gd name="T4" fmla="*/ 0 w 228"/>
                <a:gd name="T5" fmla="*/ 0 h 122"/>
                <a:gd name="T6" fmla="*/ 228 w 228"/>
                <a:gd name="T7" fmla="*/ 0 h 122"/>
                <a:gd name="T8" fmla="*/ 228 w 228"/>
                <a:gd name="T9" fmla="*/ 9 h 122"/>
                <a:gd name="T10" fmla="*/ 114 w 228"/>
                <a:gd name="T1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122">
                  <a:moveTo>
                    <a:pt x="114" y="122"/>
                  </a:moveTo>
                  <a:cubicBezTo>
                    <a:pt x="51" y="122"/>
                    <a:pt x="0" y="71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28" y="71"/>
                    <a:pt x="177" y="122"/>
                    <a:pt x="114" y="122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9" name="Freeform 541"/>
            <p:cNvSpPr>
              <a:spLocks/>
            </p:cNvSpPr>
            <p:nvPr/>
          </p:nvSpPr>
          <p:spPr bwMode="auto">
            <a:xfrm>
              <a:off x="8061325" y="349250"/>
              <a:ext cx="15875" cy="6350"/>
            </a:xfrm>
            <a:custGeom>
              <a:avLst/>
              <a:gdLst>
                <a:gd name="T0" fmla="*/ 13 w 13"/>
                <a:gd name="T1" fmla="*/ 6 h 6"/>
                <a:gd name="T2" fmla="*/ 7 w 13"/>
                <a:gd name="T3" fmla="*/ 0 h 6"/>
                <a:gd name="T4" fmla="*/ 0 w 1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13" y="6"/>
                  </a:move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0" name="Freeform 542"/>
            <p:cNvSpPr>
              <a:spLocks/>
            </p:cNvSpPr>
            <p:nvPr/>
          </p:nvSpPr>
          <p:spPr bwMode="auto">
            <a:xfrm>
              <a:off x="7796213" y="82550"/>
              <a:ext cx="71438" cy="290513"/>
            </a:xfrm>
            <a:custGeom>
              <a:avLst/>
              <a:gdLst>
                <a:gd name="T0" fmla="*/ 0 w 61"/>
                <a:gd name="T1" fmla="*/ 248 h 248"/>
                <a:gd name="T2" fmla="*/ 0 w 61"/>
                <a:gd name="T3" fmla="*/ 53 h 248"/>
                <a:gd name="T4" fmla="*/ 15 w 61"/>
                <a:gd name="T5" fmla="*/ 16 h 248"/>
                <a:gd name="T6" fmla="*/ 52 w 61"/>
                <a:gd name="T7" fmla="*/ 0 h 248"/>
                <a:gd name="T8" fmla="*/ 61 w 6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48">
                  <a:moveTo>
                    <a:pt x="0" y="248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39"/>
                    <a:pt x="5" y="26"/>
                    <a:pt x="15" y="16"/>
                  </a:cubicBezTo>
                  <a:cubicBezTo>
                    <a:pt x="25" y="6"/>
                    <a:pt x="38" y="0"/>
                    <a:pt x="52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1" name="Freeform 543"/>
            <p:cNvSpPr>
              <a:spLocks/>
            </p:cNvSpPr>
            <p:nvPr/>
          </p:nvSpPr>
          <p:spPr bwMode="auto">
            <a:xfrm>
              <a:off x="8272463" y="82550"/>
              <a:ext cx="71438" cy="290513"/>
            </a:xfrm>
            <a:custGeom>
              <a:avLst/>
              <a:gdLst>
                <a:gd name="T0" fmla="*/ 0 w 62"/>
                <a:gd name="T1" fmla="*/ 0 h 248"/>
                <a:gd name="T2" fmla="*/ 9 w 62"/>
                <a:gd name="T3" fmla="*/ 0 h 248"/>
                <a:gd name="T4" fmla="*/ 46 w 62"/>
                <a:gd name="T5" fmla="*/ 16 h 248"/>
                <a:gd name="T6" fmla="*/ 62 w 62"/>
                <a:gd name="T7" fmla="*/ 53 h 248"/>
                <a:gd name="T8" fmla="*/ 62 w 62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48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23" y="0"/>
                    <a:pt x="36" y="6"/>
                    <a:pt x="46" y="16"/>
                  </a:cubicBezTo>
                  <a:cubicBezTo>
                    <a:pt x="56" y="26"/>
                    <a:pt x="62" y="39"/>
                    <a:pt x="62" y="53"/>
                  </a:cubicBezTo>
                  <a:cubicBezTo>
                    <a:pt x="62" y="248"/>
                    <a:pt x="62" y="248"/>
                    <a:pt x="62" y="248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99" name="Groupe 98"/>
          <p:cNvGrpSpPr/>
          <p:nvPr/>
        </p:nvGrpSpPr>
        <p:grpSpPr>
          <a:xfrm>
            <a:off x="5352262" y="4129241"/>
            <a:ext cx="397353" cy="345943"/>
            <a:chOff x="4651375" y="3951288"/>
            <a:chExt cx="588963" cy="512762"/>
          </a:xfrm>
        </p:grpSpPr>
        <p:sp>
          <p:nvSpPr>
            <p:cNvPr id="189" name="Freeform 544"/>
            <p:cNvSpPr>
              <a:spLocks/>
            </p:cNvSpPr>
            <p:nvPr/>
          </p:nvSpPr>
          <p:spPr bwMode="auto">
            <a:xfrm>
              <a:off x="4651375" y="4083050"/>
              <a:ext cx="322263" cy="381000"/>
            </a:xfrm>
            <a:custGeom>
              <a:avLst/>
              <a:gdLst>
                <a:gd name="T0" fmla="*/ 275 w 275"/>
                <a:gd name="T1" fmla="*/ 79 h 324"/>
                <a:gd name="T2" fmla="*/ 235 w 275"/>
                <a:gd name="T3" fmla="*/ 17 h 324"/>
                <a:gd name="T4" fmla="*/ 212 w 275"/>
                <a:gd name="T5" fmla="*/ 0 h 324"/>
                <a:gd name="T6" fmla="*/ 187 w 275"/>
                <a:gd name="T7" fmla="*/ 23 h 324"/>
                <a:gd name="T8" fmla="*/ 0 w 275"/>
                <a:gd name="T9" fmla="*/ 324 h 324"/>
                <a:gd name="T10" fmla="*/ 125 w 275"/>
                <a:gd name="T11" fmla="*/ 324 h 324"/>
                <a:gd name="T12" fmla="*/ 275 w 275"/>
                <a:gd name="T13" fmla="*/ 7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324">
                  <a:moveTo>
                    <a:pt x="275" y="79"/>
                  </a:moveTo>
                  <a:cubicBezTo>
                    <a:pt x="275" y="79"/>
                    <a:pt x="238" y="22"/>
                    <a:pt x="235" y="17"/>
                  </a:cubicBezTo>
                  <a:cubicBezTo>
                    <a:pt x="232" y="13"/>
                    <a:pt x="224" y="0"/>
                    <a:pt x="212" y="0"/>
                  </a:cubicBezTo>
                  <a:cubicBezTo>
                    <a:pt x="201" y="0"/>
                    <a:pt x="195" y="10"/>
                    <a:pt x="187" y="23"/>
                  </a:cubicBezTo>
                  <a:cubicBezTo>
                    <a:pt x="180" y="35"/>
                    <a:pt x="0" y="324"/>
                    <a:pt x="0" y="324"/>
                  </a:cubicBezTo>
                  <a:cubicBezTo>
                    <a:pt x="125" y="324"/>
                    <a:pt x="125" y="324"/>
                    <a:pt x="125" y="324"/>
                  </a:cubicBezTo>
                  <a:lnTo>
                    <a:pt x="275" y="79"/>
                  </a:ln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0" name="Freeform 545"/>
            <p:cNvSpPr>
              <a:spLocks/>
            </p:cNvSpPr>
            <p:nvPr/>
          </p:nvSpPr>
          <p:spPr bwMode="auto">
            <a:xfrm>
              <a:off x="4819650" y="4154488"/>
              <a:ext cx="141288" cy="53975"/>
            </a:xfrm>
            <a:custGeom>
              <a:avLst/>
              <a:gdLst>
                <a:gd name="T0" fmla="*/ 0 w 89"/>
                <a:gd name="T1" fmla="*/ 23 h 34"/>
                <a:gd name="T2" fmla="*/ 33 w 89"/>
                <a:gd name="T3" fmla="*/ 3 h 34"/>
                <a:gd name="T4" fmla="*/ 51 w 89"/>
                <a:gd name="T5" fmla="*/ 34 h 34"/>
                <a:gd name="T6" fmla="*/ 89 w 8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34">
                  <a:moveTo>
                    <a:pt x="0" y="23"/>
                  </a:moveTo>
                  <a:lnTo>
                    <a:pt x="33" y="3"/>
                  </a:lnTo>
                  <a:lnTo>
                    <a:pt x="51" y="34"/>
                  </a:lnTo>
                  <a:lnTo>
                    <a:pt x="89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1" name="Line 546"/>
            <p:cNvSpPr>
              <a:spLocks noChangeShapeType="1"/>
            </p:cNvSpPr>
            <p:nvPr/>
          </p:nvSpPr>
          <p:spPr bwMode="auto">
            <a:xfrm flipV="1">
              <a:off x="4900613" y="3951288"/>
              <a:ext cx="0" cy="13176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2" name="Freeform 547"/>
            <p:cNvSpPr>
              <a:spLocks/>
            </p:cNvSpPr>
            <p:nvPr/>
          </p:nvSpPr>
          <p:spPr bwMode="auto">
            <a:xfrm>
              <a:off x="4900613" y="3962400"/>
              <a:ext cx="115888" cy="69850"/>
            </a:xfrm>
            <a:custGeom>
              <a:avLst/>
              <a:gdLst>
                <a:gd name="T0" fmla="*/ 0 w 73"/>
                <a:gd name="T1" fmla="*/ 44 h 44"/>
                <a:gd name="T2" fmla="*/ 73 w 73"/>
                <a:gd name="T3" fmla="*/ 44 h 44"/>
                <a:gd name="T4" fmla="*/ 57 w 73"/>
                <a:gd name="T5" fmla="*/ 20 h 44"/>
                <a:gd name="T6" fmla="*/ 73 w 73"/>
                <a:gd name="T7" fmla="*/ 0 h 44"/>
                <a:gd name="T8" fmla="*/ 2 w 7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4">
                  <a:moveTo>
                    <a:pt x="0" y="44"/>
                  </a:moveTo>
                  <a:lnTo>
                    <a:pt x="73" y="44"/>
                  </a:lnTo>
                  <a:lnTo>
                    <a:pt x="57" y="20"/>
                  </a:lnTo>
                  <a:lnTo>
                    <a:pt x="73" y="0"/>
                  </a:lnTo>
                  <a:lnTo>
                    <a:pt x="2" y="0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3" name="Freeform 548"/>
            <p:cNvSpPr>
              <a:spLocks/>
            </p:cNvSpPr>
            <p:nvPr/>
          </p:nvSpPr>
          <p:spPr bwMode="auto">
            <a:xfrm>
              <a:off x="4797425" y="4137025"/>
              <a:ext cx="442913" cy="327025"/>
            </a:xfrm>
            <a:custGeom>
              <a:avLst/>
              <a:gdLst>
                <a:gd name="T0" fmla="*/ 244 w 377"/>
                <a:gd name="T1" fmla="*/ 79 h 278"/>
                <a:gd name="T2" fmla="*/ 204 w 377"/>
                <a:gd name="T3" fmla="*/ 17 h 278"/>
                <a:gd name="T4" fmla="*/ 182 w 377"/>
                <a:gd name="T5" fmla="*/ 0 h 278"/>
                <a:gd name="T6" fmla="*/ 157 w 377"/>
                <a:gd name="T7" fmla="*/ 23 h 278"/>
                <a:gd name="T8" fmla="*/ 0 w 377"/>
                <a:gd name="T9" fmla="*/ 278 h 278"/>
                <a:gd name="T10" fmla="*/ 377 w 377"/>
                <a:gd name="T11" fmla="*/ 278 h 278"/>
                <a:gd name="T12" fmla="*/ 244 w 377"/>
                <a:gd name="T13" fmla="*/ 7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278">
                  <a:moveTo>
                    <a:pt x="244" y="79"/>
                  </a:moveTo>
                  <a:cubicBezTo>
                    <a:pt x="244" y="79"/>
                    <a:pt x="208" y="22"/>
                    <a:pt x="204" y="17"/>
                  </a:cubicBezTo>
                  <a:cubicBezTo>
                    <a:pt x="201" y="13"/>
                    <a:pt x="193" y="0"/>
                    <a:pt x="182" y="0"/>
                  </a:cubicBezTo>
                  <a:cubicBezTo>
                    <a:pt x="170" y="0"/>
                    <a:pt x="164" y="10"/>
                    <a:pt x="157" y="23"/>
                  </a:cubicBezTo>
                  <a:cubicBezTo>
                    <a:pt x="149" y="35"/>
                    <a:pt x="0" y="278"/>
                    <a:pt x="0" y="278"/>
                  </a:cubicBezTo>
                  <a:cubicBezTo>
                    <a:pt x="377" y="278"/>
                    <a:pt x="377" y="278"/>
                    <a:pt x="377" y="278"/>
                  </a:cubicBezTo>
                  <a:lnTo>
                    <a:pt x="244" y="79"/>
                  </a:ln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4" name="Freeform 549"/>
            <p:cNvSpPr>
              <a:spLocks/>
            </p:cNvSpPr>
            <p:nvPr/>
          </p:nvSpPr>
          <p:spPr bwMode="auto">
            <a:xfrm>
              <a:off x="4913313" y="4237038"/>
              <a:ext cx="180975" cy="55563"/>
            </a:xfrm>
            <a:custGeom>
              <a:avLst/>
              <a:gdLst>
                <a:gd name="T0" fmla="*/ 0 w 114"/>
                <a:gd name="T1" fmla="*/ 23 h 35"/>
                <a:gd name="T2" fmla="*/ 57 w 114"/>
                <a:gd name="T3" fmla="*/ 0 h 35"/>
                <a:gd name="T4" fmla="*/ 91 w 114"/>
                <a:gd name="T5" fmla="*/ 35 h 35"/>
                <a:gd name="T6" fmla="*/ 114 w 114"/>
                <a:gd name="T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35">
                  <a:moveTo>
                    <a:pt x="0" y="23"/>
                  </a:moveTo>
                  <a:lnTo>
                    <a:pt x="57" y="0"/>
                  </a:lnTo>
                  <a:lnTo>
                    <a:pt x="91" y="35"/>
                  </a:lnTo>
                  <a:lnTo>
                    <a:pt x="114" y="5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0" name="Groupe 99"/>
          <p:cNvGrpSpPr/>
          <p:nvPr/>
        </p:nvGrpSpPr>
        <p:grpSpPr>
          <a:xfrm>
            <a:off x="6960952" y="4132453"/>
            <a:ext cx="367364" cy="337375"/>
            <a:chOff x="7035800" y="3956050"/>
            <a:chExt cx="544513" cy="500063"/>
          </a:xfrm>
        </p:grpSpPr>
        <p:sp>
          <p:nvSpPr>
            <p:cNvPr id="182" name="Freeform 550"/>
            <p:cNvSpPr>
              <a:spLocks/>
            </p:cNvSpPr>
            <p:nvPr/>
          </p:nvSpPr>
          <p:spPr bwMode="auto">
            <a:xfrm>
              <a:off x="7048500" y="4156075"/>
              <a:ext cx="436563" cy="263525"/>
            </a:xfrm>
            <a:custGeom>
              <a:avLst/>
              <a:gdLst>
                <a:gd name="T0" fmla="*/ 0 w 373"/>
                <a:gd name="T1" fmla="*/ 21 h 224"/>
                <a:gd name="T2" fmla="*/ 170 w 373"/>
                <a:gd name="T3" fmla="*/ 224 h 224"/>
                <a:gd name="T4" fmla="*/ 202 w 373"/>
                <a:gd name="T5" fmla="*/ 224 h 224"/>
                <a:gd name="T6" fmla="*/ 373 w 373"/>
                <a:gd name="T7" fmla="*/ 21 h 224"/>
                <a:gd name="T8" fmla="*/ 373 w 373"/>
                <a:gd name="T9" fmla="*/ 0 h 224"/>
                <a:gd name="T10" fmla="*/ 0 w 373"/>
                <a:gd name="T11" fmla="*/ 0 h 224"/>
                <a:gd name="T12" fmla="*/ 0 w 373"/>
                <a:gd name="T13" fmla="*/ 2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224">
                  <a:moveTo>
                    <a:pt x="0" y="21"/>
                  </a:moveTo>
                  <a:cubicBezTo>
                    <a:pt x="0" y="113"/>
                    <a:pt x="28" y="224"/>
                    <a:pt x="170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345" y="224"/>
                    <a:pt x="373" y="113"/>
                    <a:pt x="373" y="21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3" name="Freeform 551"/>
            <p:cNvSpPr>
              <a:spLocks/>
            </p:cNvSpPr>
            <p:nvPr/>
          </p:nvSpPr>
          <p:spPr bwMode="auto">
            <a:xfrm>
              <a:off x="7434263" y="4186238"/>
              <a:ext cx="146050" cy="173038"/>
            </a:xfrm>
            <a:custGeom>
              <a:avLst/>
              <a:gdLst>
                <a:gd name="T0" fmla="*/ 42 w 124"/>
                <a:gd name="T1" fmla="*/ 28 h 147"/>
                <a:gd name="T2" fmla="*/ 92 w 124"/>
                <a:gd name="T3" fmla="*/ 7 h 147"/>
                <a:gd name="T4" fmla="*/ 116 w 124"/>
                <a:gd name="T5" fmla="*/ 62 h 147"/>
                <a:gd name="T6" fmla="*/ 0 w 124"/>
                <a:gd name="T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47">
                  <a:moveTo>
                    <a:pt x="42" y="28"/>
                  </a:moveTo>
                  <a:cubicBezTo>
                    <a:pt x="46" y="14"/>
                    <a:pt x="68" y="0"/>
                    <a:pt x="92" y="7"/>
                  </a:cubicBezTo>
                  <a:cubicBezTo>
                    <a:pt x="113" y="13"/>
                    <a:pt x="124" y="35"/>
                    <a:pt x="116" y="62"/>
                  </a:cubicBezTo>
                  <a:cubicBezTo>
                    <a:pt x="103" y="105"/>
                    <a:pt x="59" y="106"/>
                    <a:pt x="0" y="147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4" name="Line 552"/>
            <p:cNvSpPr>
              <a:spLocks noChangeShapeType="1"/>
            </p:cNvSpPr>
            <p:nvPr/>
          </p:nvSpPr>
          <p:spPr bwMode="auto">
            <a:xfrm>
              <a:off x="7035800" y="4456113"/>
              <a:ext cx="46196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5" name="Freeform 553"/>
            <p:cNvSpPr>
              <a:spLocks/>
            </p:cNvSpPr>
            <p:nvPr/>
          </p:nvSpPr>
          <p:spPr bwMode="auto">
            <a:xfrm>
              <a:off x="7119938" y="3956050"/>
              <a:ext cx="120650" cy="149225"/>
            </a:xfrm>
            <a:custGeom>
              <a:avLst/>
              <a:gdLst>
                <a:gd name="T0" fmla="*/ 52 w 103"/>
                <a:gd name="T1" fmla="*/ 127 h 127"/>
                <a:gd name="T2" fmla="*/ 63 w 103"/>
                <a:gd name="T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3" h="127">
                  <a:moveTo>
                    <a:pt x="52" y="127"/>
                  </a:moveTo>
                  <a:cubicBezTo>
                    <a:pt x="103" y="64"/>
                    <a:pt x="0" y="65"/>
                    <a:pt x="63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6" name="Freeform 554"/>
            <p:cNvSpPr>
              <a:spLocks/>
            </p:cNvSpPr>
            <p:nvPr/>
          </p:nvSpPr>
          <p:spPr bwMode="auto">
            <a:xfrm>
              <a:off x="7200900" y="3956050"/>
              <a:ext cx="120650" cy="149225"/>
            </a:xfrm>
            <a:custGeom>
              <a:avLst/>
              <a:gdLst>
                <a:gd name="T0" fmla="*/ 52 w 103"/>
                <a:gd name="T1" fmla="*/ 127 h 127"/>
                <a:gd name="T2" fmla="*/ 63 w 103"/>
                <a:gd name="T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3" h="127">
                  <a:moveTo>
                    <a:pt x="52" y="127"/>
                  </a:moveTo>
                  <a:cubicBezTo>
                    <a:pt x="103" y="64"/>
                    <a:pt x="0" y="65"/>
                    <a:pt x="63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7" name="Freeform 555"/>
            <p:cNvSpPr>
              <a:spLocks/>
            </p:cNvSpPr>
            <p:nvPr/>
          </p:nvSpPr>
          <p:spPr bwMode="auto">
            <a:xfrm>
              <a:off x="7281863" y="3956050"/>
              <a:ext cx="122238" cy="149225"/>
            </a:xfrm>
            <a:custGeom>
              <a:avLst/>
              <a:gdLst>
                <a:gd name="T0" fmla="*/ 53 w 104"/>
                <a:gd name="T1" fmla="*/ 127 h 127"/>
                <a:gd name="T2" fmla="*/ 63 w 104"/>
                <a:gd name="T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4" h="127">
                  <a:moveTo>
                    <a:pt x="53" y="127"/>
                  </a:moveTo>
                  <a:cubicBezTo>
                    <a:pt x="104" y="64"/>
                    <a:pt x="0" y="65"/>
                    <a:pt x="63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8" name="Line 556"/>
            <p:cNvSpPr>
              <a:spLocks noChangeShapeType="1"/>
            </p:cNvSpPr>
            <p:nvPr/>
          </p:nvSpPr>
          <p:spPr bwMode="auto">
            <a:xfrm>
              <a:off x="7091363" y="4244975"/>
              <a:ext cx="38735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1" name="Groupe 100"/>
          <p:cNvGrpSpPr/>
          <p:nvPr/>
        </p:nvGrpSpPr>
        <p:grpSpPr>
          <a:xfrm>
            <a:off x="4336925" y="2009669"/>
            <a:ext cx="309528" cy="364151"/>
            <a:chOff x="3146425" y="809625"/>
            <a:chExt cx="458788" cy="539750"/>
          </a:xfrm>
        </p:grpSpPr>
        <p:sp>
          <p:nvSpPr>
            <p:cNvPr id="174" name="Freeform 557"/>
            <p:cNvSpPr>
              <a:spLocks/>
            </p:cNvSpPr>
            <p:nvPr/>
          </p:nvSpPr>
          <p:spPr bwMode="auto">
            <a:xfrm>
              <a:off x="3146425" y="871538"/>
              <a:ext cx="398463" cy="79375"/>
            </a:xfrm>
            <a:custGeom>
              <a:avLst/>
              <a:gdLst>
                <a:gd name="T0" fmla="*/ 275 w 339"/>
                <a:gd name="T1" fmla="*/ 0 h 67"/>
                <a:gd name="T2" fmla="*/ 321 w 339"/>
                <a:gd name="T3" fmla="*/ 0 h 67"/>
                <a:gd name="T4" fmla="*/ 339 w 339"/>
                <a:gd name="T5" fmla="*/ 17 h 67"/>
                <a:gd name="T6" fmla="*/ 339 w 339"/>
                <a:gd name="T7" fmla="*/ 49 h 67"/>
                <a:gd name="T8" fmla="*/ 321 w 339"/>
                <a:gd name="T9" fmla="*/ 67 h 67"/>
                <a:gd name="T10" fmla="*/ 314 w 339"/>
                <a:gd name="T11" fmla="*/ 67 h 67"/>
                <a:gd name="T12" fmla="*/ 26 w 339"/>
                <a:gd name="T13" fmla="*/ 67 h 67"/>
                <a:gd name="T14" fmla="*/ 22 w 339"/>
                <a:gd name="T15" fmla="*/ 67 h 67"/>
                <a:gd name="T16" fmla="*/ 17 w 339"/>
                <a:gd name="T17" fmla="*/ 67 h 67"/>
                <a:gd name="T18" fmla="*/ 0 w 339"/>
                <a:gd name="T19" fmla="*/ 50 h 67"/>
                <a:gd name="T20" fmla="*/ 0 w 339"/>
                <a:gd name="T21" fmla="*/ 17 h 67"/>
                <a:gd name="T22" fmla="*/ 17 w 339"/>
                <a:gd name="T23" fmla="*/ 0 h 67"/>
                <a:gd name="T24" fmla="*/ 93 w 339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9" h="67">
                  <a:moveTo>
                    <a:pt x="275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31" y="0"/>
                    <a:pt x="338" y="7"/>
                    <a:pt x="339" y="17"/>
                  </a:cubicBezTo>
                  <a:cubicBezTo>
                    <a:pt x="339" y="49"/>
                    <a:pt x="339" y="49"/>
                    <a:pt x="339" y="49"/>
                  </a:cubicBezTo>
                  <a:cubicBezTo>
                    <a:pt x="339" y="59"/>
                    <a:pt x="331" y="67"/>
                    <a:pt x="321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8" y="67"/>
                    <a:pt x="0" y="59"/>
                    <a:pt x="0" y="5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93" y="0"/>
                    <a:pt x="93" y="0"/>
                    <a:pt x="93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5" name="Freeform 558"/>
            <p:cNvSpPr>
              <a:spLocks/>
            </p:cNvSpPr>
            <p:nvPr/>
          </p:nvSpPr>
          <p:spPr bwMode="auto">
            <a:xfrm>
              <a:off x="3200400" y="809625"/>
              <a:ext cx="288925" cy="66675"/>
            </a:xfrm>
            <a:custGeom>
              <a:avLst/>
              <a:gdLst>
                <a:gd name="T0" fmla="*/ 0 w 246"/>
                <a:gd name="T1" fmla="*/ 52 h 57"/>
                <a:gd name="T2" fmla="*/ 0 w 246"/>
                <a:gd name="T3" fmla="*/ 17 h 57"/>
                <a:gd name="T4" fmla="*/ 17 w 246"/>
                <a:gd name="T5" fmla="*/ 0 h 57"/>
                <a:gd name="T6" fmla="*/ 229 w 246"/>
                <a:gd name="T7" fmla="*/ 0 h 57"/>
                <a:gd name="T8" fmla="*/ 246 w 246"/>
                <a:gd name="T9" fmla="*/ 17 h 57"/>
                <a:gd name="T10" fmla="*/ 246 w 246"/>
                <a:gd name="T11" fmla="*/ 51 h 57"/>
                <a:gd name="T12" fmla="*/ 246 w 246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57">
                  <a:moveTo>
                    <a:pt x="0" y="5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9" y="0"/>
                    <a:pt x="246" y="7"/>
                    <a:pt x="246" y="17"/>
                  </a:cubicBezTo>
                  <a:cubicBezTo>
                    <a:pt x="246" y="51"/>
                    <a:pt x="246" y="51"/>
                    <a:pt x="246" y="51"/>
                  </a:cubicBezTo>
                  <a:cubicBezTo>
                    <a:pt x="246" y="57"/>
                    <a:pt x="246" y="57"/>
                    <a:pt x="246" y="57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6" name="Freeform 559"/>
            <p:cNvSpPr>
              <a:spLocks/>
            </p:cNvSpPr>
            <p:nvPr/>
          </p:nvSpPr>
          <p:spPr bwMode="auto">
            <a:xfrm>
              <a:off x="3173413" y="1014413"/>
              <a:ext cx="153988" cy="252413"/>
            </a:xfrm>
            <a:custGeom>
              <a:avLst/>
              <a:gdLst>
                <a:gd name="T0" fmla="*/ 1 w 131"/>
                <a:gd name="T1" fmla="*/ 0 h 214"/>
                <a:gd name="T2" fmla="*/ 113 w 131"/>
                <a:gd name="T3" fmla="*/ 0 h 214"/>
                <a:gd name="T4" fmla="*/ 131 w 131"/>
                <a:gd name="T5" fmla="*/ 17 h 214"/>
                <a:gd name="T6" fmla="*/ 131 w 131"/>
                <a:gd name="T7" fmla="*/ 197 h 214"/>
                <a:gd name="T8" fmla="*/ 114 w 131"/>
                <a:gd name="T9" fmla="*/ 214 h 214"/>
                <a:gd name="T10" fmla="*/ 4 w 131"/>
                <a:gd name="T11" fmla="*/ 214 h 214"/>
                <a:gd name="T12" fmla="*/ 0 w 131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14">
                  <a:moveTo>
                    <a:pt x="1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23" y="0"/>
                    <a:pt x="131" y="8"/>
                    <a:pt x="131" y="17"/>
                  </a:cubicBezTo>
                  <a:cubicBezTo>
                    <a:pt x="131" y="197"/>
                    <a:pt x="131" y="197"/>
                    <a:pt x="131" y="197"/>
                  </a:cubicBezTo>
                  <a:cubicBezTo>
                    <a:pt x="131" y="207"/>
                    <a:pt x="123" y="214"/>
                    <a:pt x="114" y="214"/>
                  </a:cubicBezTo>
                  <a:cubicBezTo>
                    <a:pt x="4" y="214"/>
                    <a:pt x="4" y="214"/>
                    <a:pt x="4" y="214"/>
                  </a:cubicBezTo>
                  <a:cubicBezTo>
                    <a:pt x="0" y="214"/>
                    <a:pt x="0" y="214"/>
                    <a:pt x="0" y="214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7" name="Freeform 560"/>
            <p:cNvSpPr>
              <a:spLocks/>
            </p:cNvSpPr>
            <p:nvPr/>
          </p:nvSpPr>
          <p:spPr bwMode="auto">
            <a:xfrm>
              <a:off x="3173413" y="946150"/>
              <a:ext cx="344488" cy="403225"/>
            </a:xfrm>
            <a:custGeom>
              <a:avLst/>
              <a:gdLst>
                <a:gd name="T0" fmla="*/ 293 w 293"/>
                <a:gd name="T1" fmla="*/ 287 h 343"/>
                <a:gd name="T2" fmla="*/ 293 w 293"/>
                <a:gd name="T3" fmla="*/ 325 h 343"/>
                <a:gd name="T4" fmla="*/ 276 w 293"/>
                <a:gd name="T5" fmla="*/ 342 h 343"/>
                <a:gd name="T6" fmla="*/ 18 w 293"/>
                <a:gd name="T7" fmla="*/ 343 h 343"/>
                <a:gd name="T8" fmla="*/ 1 w 293"/>
                <a:gd name="T9" fmla="*/ 325 h 343"/>
                <a:gd name="T10" fmla="*/ 0 w 293"/>
                <a:gd name="T11" fmla="*/ 2 h 343"/>
                <a:gd name="T12" fmla="*/ 0 w 293"/>
                <a:gd name="T1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343">
                  <a:moveTo>
                    <a:pt x="293" y="287"/>
                  </a:moveTo>
                  <a:cubicBezTo>
                    <a:pt x="293" y="325"/>
                    <a:pt x="293" y="325"/>
                    <a:pt x="293" y="325"/>
                  </a:cubicBezTo>
                  <a:cubicBezTo>
                    <a:pt x="293" y="335"/>
                    <a:pt x="286" y="342"/>
                    <a:pt x="276" y="342"/>
                  </a:cubicBezTo>
                  <a:cubicBezTo>
                    <a:pt x="18" y="343"/>
                    <a:pt x="18" y="343"/>
                    <a:pt x="18" y="343"/>
                  </a:cubicBezTo>
                  <a:cubicBezTo>
                    <a:pt x="8" y="343"/>
                    <a:pt x="1" y="335"/>
                    <a:pt x="1" y="3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8" name="Line 561"/>
            <p:cNvSpPr>
              <a:spLocks noChangeShapeType="1"/>
            </p:cNvSpPr>
            <p:nvPr/>
          </p:nvSpPr>
          <p:spPr bwMode="auto">
            <a:xfrm>
              <a:off x="3517900" y="947738"/>
              <a:ext cx="0" cy="1571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9" name="Oval 562"/>
            <p:cNvSpPr>
              <a:spLocks noChangeArrowheads="1"/>
            </p:cNvSpPr>
            <p:nvPr/>
          </p:nvSpPr>
          <p:spPr bwMode="auto">
            <a:xfrm>
              <a:off x="3433763" y="1109663"/>
              <a:ext cx="171450" cy="171450"/>
            </a:xfrm>
            <a:prstGeom prst="ellips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0" name="Line 563"/>
            <p:cNvSpPr>
              <a:spLocks noChangeShapeType="1"/>
            </p:cNvSpPr>
            <p:nvPr/>
          </p:nvSpPr>
          <p:spPr bwMode="auto">
            <a:xfrm>
              <a:off x="3481388" y="1157288"/>
              <a:ext cx="74613" cy="746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1" name="Line 564"/>
            <p:cNvSpPr>
              <a:spLocks noChangeShapeType="1"/>
            </p:cNvSpPr>
            <p:nvPr/>
          </p:nvSpPr>
          <p:spPr bwMode="auto">
            <a:xfrm flipH="1">
              <a:off x="3481388" y="1157288"/>
              <a:ext cx="74613" cy="746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2" name="Groupe 101"/>
          <p:cNvGrpSpPr/>
          <p:nvPr/>
        </p:nvGrpSpPr>
        <p:grpSpPr>
          <a:xfrm>
            <a:off x="8022344" y="4114247"/>
            <a:ext cx="327735" cy="373791"/>
            <a:chOff x="8609013" y="3929063"/>
            <a:chExt cx="485775" cy="554038"/>
          </a:xfrm>
        </p:grpSpPr>
        <p:sp>
          <p:nvSpPr>
            <p:cNvPr id="170" name="Freeform 565"/>
            <p:cNvSpPr>
              <a:spLocks/>
            </p:cNvSpPr>
            <p:nvPr/>
          </p:nvSpPr>
          <p:spPr bwMode="auto">
            <a:xfrm>
              <a:off x="8609013" y="3929063"/>
              <a:ext cx="485775" cy="554038"/>
            </a:xfrm>
            <a:custGeom>
              <a:avLst/>
              <a:gdLst>
                <a:gd name="T0" fmla="*/ 360 w 413"/>
                <a:gd name="T1" fmla="*/ 360 h 472"/>
                <a:gd name="T2" fmla="*/ 354 w 413"/>
                <a:gd name="T3" fmla="*/ 304 h 472"/>
                <a:gd name="T4" fmla="*/ 388 w 413"/>
                <a:gd name="T5" fmla="*/ 264 h 472"/>
                <a:gd name="T6" fmla="*/ 335 w 413"/>
                <a:gd name="T7" fmla="*/ 277 h 472"/>
                <a:gd name="T8" fmla="*/ 281 w 413"/>
                <a:gd name="T9" fmla="*/ 251 h 472"/>
                <a:gd name="T10" fmla="*/ 288 w 413"/>
                <a:gd name="T11" fmla="*/ 198 h 472"/>
                <a:gd name="T12" fmla="*/ 251 w 413"/>
                <a:gd name="T13" fmla="*/ 236 h 472"/>
                <a:gd name="T14" fmla="*/ 224 w 413"/>
                <a:gd name="T15" fmla="*/ 175 h 472"/>
                <a:gd name="T16" fmla="*/ 280 w 413"/>
                <a:gd name="T17" fmla="*/ 144 h 472"/>
                <a:gd name="T18" fmla="*/ 226 w 413"/>
                <a:gd name="T19" fmla="*/ 140 h 472"/>
                <a:gd name="T20" fmla="*/ 184 w 413"/>
                <a:gd name="T21" fmla="*/ 74 h 472"/>
                <a:gd name="T22" fmla="*/ 188 w 413"/>
                <a:gd name="T23" fmla="*/ 3 h 472"/>
                <a:gd name="T24" fmla="*/ 153 w 413"/>
                <a:gd name="T25" fmla="*/ 62 h 472"/>
                <a:gd name="T26" fmla="*/ 100 w 413"/>
                <a:gd name="T27" fmla="*/ 69 h 472"/>
                <a:gd name="T28" fmla="*/ 52 w 413"/>
                <a:gd name="T29" fmla="*/ 29 h 472"/>
                <a:gd name="T30" fmla="*/ 73 w 413"/>
                <a:gd name="T31" fmla="*/ 89 h 472"/>
                <a:gd name="T32" fmla="*/ 47 w 413"/>
                <a:gd name="T33" fmla="*/ 168 h 472"/>
                <a:gd name="T34" fmla="*/ 1 w 413"/>
                <a:gd name="T35" fmla="*/ 190 h 472"/>
                <a:gd name="T36" fmla="*/ 20 w 413"/>
                <a:gd name="T37" fmla="*/ 205 h 472"/>
                <a:gd name="T38" fmla="*/ 69 w 413"/>
                <a:gd name="T39" fmla="*/ 281 h 472"/>
                <a:gd name="T40" fmla="*/ 38 w 413"/>
                <a:gd name="T41" fmla="*/ 321 h 472"/>
                <a:gd name="T42" fmla="*/ 61 w 413"/>
                <a:gd name="T43" fmla="*/ 326 h 472"/>
                <a:gd name="T44" fmla="*/ 94 w 413"/>
                <a:gd name="T45" fmla="*/ 324 h 472"/>
                <a:gd name="T46" fmla="*/ 125 w 413"/>
                <a:gd name="T47" fmla="*/ 428 h 472"/>
                <a:gd name="T48" fmla="*/ 139 w 413"/>
                <a:gd name="T49" fmla="*/ 452 h 472"/>
                <a:gd name="T50" fmla="*/ 178 w 413"/>
                <a:gd name="T51" fmla="*/ 399 h 472"/>
                <a:gd name="T52" fmla="*/ 255 w 413"/>
                <a:gd name="T53" fmla="*/ 457 h 472"/>
                <a:gd name="T54" fmla="*/ 273 w 413"/>
                <a:gd name="T55" fmla="*/ 472 h 472"/>
                <a:gd name="T56" fmla="*/ 286 w 413"/>
                <a:gd name="T57" fmla="*/ 428 h 472"/>
                <a:gd name="T58" fmla="*/ 347 w 413"/>
                <a:gd name="T59" fmla="*/ 390 h 472"/>
                <a:gd name="T60" fmla="*/ 394 w 413"/>
                <a:gd name="T61" fmla="*/ 412 h 472"/>
                <a:gd name="T62" fmla="*/ 401 w 413"/>
                <a:gd name="T63" fmla="*/ 38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3" h="472">
                  <a:moveTo>
                    <a:pt x="401" y="380"/>
                  </a:moveTo>
                  <a:cubicBezTo>
                    <a:pt x="360" y="360"/>
                    <a:pt x="360" y="360"/>
                    <a:pt x="360" y="360"/>
                  </a:cubicBezTo>
                  <a:cubicBezTo>
                    <a:pt x="360" y="358"/>
                    <a:pt x="361" y="357"/>
                    <a:pt x="361" y="355"/>
                  </a:cubicBezTo>
                  <a:cubicBezTo>
                    <a:pt x="364" y="338"/>
                    <a:pt x="362" y="320"/>
                    <a:pt x="354" y="304"/>
                  </a:cubicBezTo>
                  <a:cubicBezTo>
                    <a:pt x="383" y="287"/>
                    <a:pt x="383" y="287"/>
                    <a:pt x="383" y="287"/>
                  </a:cubicBezTo>
                  <a:cubicBezTo>
                    <a:pt x="391" y="282"/>
                    <a:pt x="393" y="272"/>
                    <a:pt x="388" y="264"/>
                  </a:cubicBezTo>
                  <a:cubicBezTo>
                    <a:pt x="383" y="256"/>
                    <a:pt x="373" y="254"/>
                    <a:pt x="365" y="259"/>
                  </a:cubicBezTo>
                  <a:cubicBezTo>
                    <a:pt x="335" y="277"/>
                    <a:pt x="335" y="277"/>
                    <a:pt x="335" y="277"/>
                  </a:cubicBezTo>
                  <a:cubicBezTo>
                    <a:pt x="322" y="264"/>
                    <a:pt x="306" y="256"/>
                    <a:pt x="288" y="253"/>
                  </a:cubicBezTo>
                  <a:cubicBezTo>
                    <a:pt x="286" y="253"/>
                    <a:pt x="283" y="252"/>
                    <a:pt x="281" y="251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300" y="212"/>
                    <a:pt x="296" y="202"/>
                    <a:pt x="288" y="198"/>
                  </a:cubicBezTo>
                  <a:cubicBezTo>
                    <a:pt x="280" y="194"/>
                    <a:pt x="270" y="197"/>
                    <a:pt x="266" y="205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246" y="232"/>
                    <a:pt x="242" y="227"/>
                    <a:pt x="238" y="222"/>
                  </a:cubicBezTo>
                  <a:cubicBezTo>
                    <a:pt x="228" y="208"/>
                    <a:pt x="223" y="191"/>
                    <a:pt x="224" y="17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77" y="162"/>
                    <a:pt x="282" y="153"/>
                    <a:pt x="280" y="144"/>
                  </a:cubicBezTo>
                  <a:cubicBezTo>
                    <a:pt x="278" y="135"/>
                    <a:pt x="269" y="129"/>
                    <a:pt x="260" y="132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4" y="125"/>
                    <a:pt x="219" y="111"/>
                    <a:pt x="210" y="98"/>
                  </a:cubicBezTo>
                  <a:cubicBezTo>
                    <a:pt x="203" y="88"/>
                    <a:pt x="194" y="80"/>
                    <a:pt x="184" y="74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202" y="15"/>
                    <a:pt x="197" y="5"/>
                    <a:pt x="188" y="3"/>
                  </a:cubicBezTo>
                  <a:cubicBezTo>
                    <a:pt x="179" y="0"/>
                    <a:pt x="170" y="5"/>
                    <a:pt x="167" y="14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3" y="62"/>
                    <a:pt x="153" y="62"/>
                    <a:pt x="152" y="62"/>
                  </a:cubicBezTo>
                  <a:cubicBezTo>
                    <a:pt x="134" y="59"/>
                    <a:pt x="116" y="62"/>
                    <a:pt x="100" y="69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69" y="26"/>
                    <a:pt x="59" y="24"/>
                    <a:pt x="52" y="29"/>
                  </a:cubicBezTo>
                  <a:cubicBezTo>
                    <a:pt x="44" y="35"/>
                    <a:pt x="42" y="45"/>
                    <a:pt x="48" y="53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61" y="101"/>
                    <a:pt x="53" y="117"/>
                    <a:pt x="50" y="135"/>
                  </a:cubicBezTo>
                  <a:cubicBezTo>
                    <a:pt x="49" y="146"/>
                    <a:pt x="47" y="157"/>
                    <a:pt x="47" y="168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7" y="173"/>
                    <a:pt x="0" y="181"/>
                    <a:pt x="1" y="190"/>
                  </a:cubicBezTo>
                  <a:cubicBezTo>
                    <a:pt x="2" y="199"/>
                    <a:pt x="9" y="205"/>
                    <a:pt x="18" y="205"/>
                  </a:cubicBezTo>
                  <a:cubicBezTo>
                    <a:pt x="18" y="205"/>
                    <a:pt x="19" y="205"/>
                    <a:pt x="20" y="205"/>
                  </a:cubicBezTo>
                  <a:cubicBezTo>
                    <a:pt x="48" y="201"/>
                    <a:pt x="48" y="201"/>
                    <a:pt x="48" y="201"/>
                  </a:cubicBezTo>
                  <a:cubicBezTo>
                    <a:pt x="51" y="229"/>
                    <a:pt x="58" y="256"/>
                    <a:pt x="69" y="281"/>
                  </a:cubicBezTo>
                  <a:cubicBezTo>
                    <a:pt x="43" y="298"/>
                    <a:pt x="43" y="298"/>
                    <a:pt x="43" y="298"/>
                  </a:cubicBezTo>
                  <a:cubicBezTo>
                    <a:pt x="35" y="303"/>
                    <a:pt x="33" y="313"/>
                    <a:pt x="38" y="321"/>
                  </a:cubicBezTo>
                  <a:cubicBezTo>
                    <a:pt x="41" y="326"/>
                    <a:pt x="47" y="328"/>
                    <a:pt x="52" y="328"/>
                  </a:cubicBezTo>
                  <a:cubicBezTo>
                    <a:pt x="55" y="328"/>
                    <a:pt x="58" y="328"/>
                    <a:pt x="61" y="326"/>
                  </a:cubicBezTo>
                  <a:cubicBezTo>
                    <a:pt x="85" y="311"/>
                    <a:pt x="85" y="311"/>
                    <a:pt x="85" y="311"/>
                  </a:cubicBezTo>
                  <a:cubicBezTo>
                    <a:pt x="88" y="315"/>
                    <a:pt x="91" y="320"/>
                    <a:pt x="94" y="324"/>
                  </a:cubicBezTo>
                  <a:cubicBezTo>
                    <a:pt x="110" y="346"/>
                    <a:pt x="129" y="366"/>
                    <a:pt x="150" y="381"/>
                  </a:cubicBezTo>
                  <a:cubicBezTo>
                    <a:pt x="125" y="428"/>
                    <a:pt x="125" y="428"/>
                    <a:pt x="125" y="428"/>
                  </a:cubicBezTo>
                  <a:cubicBezTo>
                    <a:pt x="120" y="436"/>
                    <a:pt x="123" y="446"/>
                    <a:pt x="131" y="450"/>
                  </a:cubicBezTo>
                  <a:cubicBezTo>
                    <a:pt x="134" y="452"/>
                    <a:pt x="136" y="452"/>
                    <a:pt x="139" y="452"/>
                  </a:cubicBezTo>
                  <a:cubicBezTo>
                    <a:pt x="145" y="452"/>
                    <a:pt x="151" y="449"/>
                    <a:pt x="154" y="444"/>
                  </a:cubicBezTo>
                  <a:cubicBezTo>
                    <a:pt x="178" y="399"/>
                    <a:pt x="178" y="399"/>
                    <a:pt x="178" y="399"/>
                  </a:cubicBezTo>
                  <a:cubicBezTo>
                    <a:pt x="201" y="412"/>
                    <a:pt x="226" y="421"/>
                    <a:pt x="252" y="426"/>
                  </a:cubicBezTo>
                  <a:cubicBezTo>
                    <a:pt x="255" y="457"/>
                    <a:pt x="255" y="457"/>
                    <a:pt x="255" y="457"/>
                  </a:cubicBezTo>
                  <a:cubicBezTo>
                    <a:pt x="256" y="466"/>
                    <a:pt x="263" y="472"/>
                    <a:pt x="272" y="472"/>
                  </a:cubicBezTo>
                  <a:cubicBezTo>
                    <a:pt x="272" y="472"/>
                    <a:pt x="273" y="472"/>
                    <a:pt x="273" y="472"/>
                  </a:cubicBezTo>
                  <a:cubicBezTo>
                    <a:pt x="283" y="471"/>
                    <a:pt x="289" y="463"/>
                    <a:pt x="288" y="454"/>
                  </a:cubicBezTo>
                  <a:cubicBezTo>
                    <a:pt x="286" y="428"/>
                    <a:pt x="286" y="428"/>
                    <a:pt x="286" y="428"/>
                  </a:cubicBezTo>
                  <a:cubicBezTo>
                    <a:pt x="300" y="426"/>
                    <a:pt x="313" y="421"/>
                    <a:pt x="325" y="412"/>
                  </a:cubicBezTo>
                  <a:cubicBezTo>
                    <a:pt x="334" y="406"/>
                    <a:pt x="341" y="399"/>
                    <a:pt x="347" y="390"/>
                  </a:cubicBezTo>
                  <a:cubicBezTo>
                    <a:pt x="386" y="410"/>
                    <a:pt x="386" y="410"/>
                    <a:pt x="386" y="410"/>
                  </a:cubicBezTo>
                  <a:cubicBezTo>
                    <a:pt x="389" y="411"/>
                    <a:pt x="391" y="412"/>
                    <a:pt x="394" y="412"/>
                  </a:cubicBezTo>
                  <a:cubicBezTo>
                    <a:pt x="400" y="412"/>
                    <a:pt x="406" y="408"/>
                    <a:pt x="409" y="402"/>
                  </a:cubicBezTo>
                  <a:cubicBezTo>
                    <a:pt x="413" y="394"/>
                    <a:pt x="410" y="384"/>
                    <a:pt x="401" y="380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Line 566"/>
            <p:cNvSpPr>
              <a:spLocks noChangeShapeType="1"/>
            </p:cNvSpPr>
            <p:nvPr/>
          </p:nvSpPr>
          <p:spPr bwMode="auto">
            <a:xfrm>
              <a:off x="8764588" y="4079875"/>
              <a:ext cx="6350" cy="52388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Line 567"/>
            <p:cNvSpPr>
              <a:spLocks noChangeShapeType="1"/>
            </p:cNvSpPr>
            <p:nvPr/>
          </p:nvSpPr>
          <p:spPr bwMode="auto">
            <a:xfrm>
              <a:off x="8788400" y="4211638"/>
              <a:ext cx="28575" cy="4445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Line 568"/>
            <p:cNvSpPr>
              <a:spLocks noChangeShapeType="1"/>
            </p:cNvSpPr>
            <p:nvPr/>
          </p:nvSpPr>
          <p:spPr bwMode="auto">
            <a:xfrm>
              <a:off x="8886825" y="4308475"/>
              <a:ext cx="47625" cy="2222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3" name="Groupe 102"/>
          <p:cNvGrpSpPr/>
          <p:nvPr/>
        </p:nvGrpSpPr>
        <p:grpSpPr>
          <a:xfrm>
            <a:off x="8052333" y="2017167"/>
            <a:ext cx="261332" cy="339517"/>
            <a:chOff x="8653463" y="820738"/>
            <a:chExt cx="387350" cy="503238"/>
          </a:xfrm>
        </p:grpSpPr>
        <p:sp>
          <p:nvSpPr>
            <p:cNvPr id="163" name="Freeform 569"/>
            <p:cNvSpPr>
              <a:spLocks/>
            </p:cNvSpPr>
            <p:nvPr/>
          </p:nvSpPr>
          <p:spPr bwMode="auto">
            <a:xfrm>
              <a:off x="8707438" y="963613"/>
              <a:ext cx="333375" cy="115888"/>
            </a:xfrm>
            <a:custGeom>
              <a:avLst/>
              <a:gdLst>
                <a:gd name="T0" fmla="*/ 8 w 284"/>
                <a:gd name="T1" fmla="*/ 0 h 99"/>
                <a:gd name="T2" fmla="*/ 2 w 284"/>
                <a:gd name="T3" fmla="*/ 9 h 99"/>
                <a:gd name="T4" fmla="*/ 142 w 284"/>
                <a:gd name="T5" fmla="*/ 99 h 99"/>
                <a:gd name="T6" fmla="*/ 282 w 284"/>
                <a:gd name="T7" fmla="*/ 9 h 99"/>
                <a:gd name="T8" fmla="*/ 277 w 284"/>
                <a:gd name="T9" fmla="*/ 0 h 99"/>
                <a:gd name="T10" fmla="*/ 8 w 284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4" h="99">
                  <a:moveTo>
                    <a:pt x="8" y="0"/>
                  </a:moveTo>
                  <a:cubicBezTo>
                    <a:pt x="3" y="0"/>
                    <a:pt x="0" y="5"/>
                    <a:pt x="2" y="9"/>
                  </a:cubicBezTo>
                  <a:cubicBezTo>
                    <a:pt x="29" y="63"/>
                    <a:pt x="82" y="99"/>
                    <a:pt x="142" y="99"/>
                  </a:cubicBezTo>
                  <a:cubicBezTo>
                    <a:pt x="203" y="99"/>
                    <a:pt x="255" y="63"/>
                    <a:pt x="282" y="9"/>
                  </a:cubicBezTo>
                  <a:cubicBezTo>
                    <a:pt x="284" y="5"/>
                    <a:pt x="281" y="0"/>
                    <a:pt x="277" y="0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Freeform 570"/>
            <p:cNvSpPr>
              <a:spLocks/>
            </p:cNvSpPr>
            <p:nvPr/>
          </p:nvSpPr>
          <p:spPr bwMode="auto">
            <a:xfrm>
              <a:off x="8874125" y="1077913"/>
              <a:ext cx="0" cy="246063"/>
            </a:xfrm>
            <a:custGeom>
              <a:avLst/>
              <a:gdLst>
                <a:gd name="T0" fmla="*/ 0 h 155"/>
                <a:gd name="T1" fmla="*/ 155 h 155"/>
                <a:gd name="T2" fmla="*/ 0 h 15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55">
                  <a:moveTo>
                    <a:pt x="0" y="0"/>
                  </a:moveTo>
                  <a:lnTo>
                    <a:pt x="0" y="1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061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Line 571"/>
            <p:cNvSpPr>
              <a:spLocks noChangeShapeType="1"/>
            </p:cNvSpPr>
            <p:nvPr/>
          </p:nvSpPr>
          <p:spPr bwMode="auto">
            <a:xfrm>
              <a:off x="8874125" y="1077913"/>
              <a:ext cx="0" cy="246063"/>
            </a:xfrm>
            <a:prstGeom prst="line">
              <a:avLst/>
            </a:pr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Freeform 572"/>
            <p:cNvSpPr>
              <a:spLocks/>
            </p:cNvSpPr>
            <p:nvPr/>
          </p:nvSpPr>
          <p:spPr bwMode="auto">
            <a:xfrm>
              <a:off x="8653463" y="835025"/>
              <a:ext cx="309563" cy="423863"/>
            </a:xfrm>
            <a:custGeom>
              <a:avLst/>
              <a:gdLst>
                <a:gd name="T0" fmla="*/ 222 w 264"/>
                <a:gd name="T1" fmla="*/ 361 h 361"/>
                <a:gd name="T2" fmla="*/ 264 w 264"/>
                <a:gd name="T3" fmla="*/ 308 h 361"/>
                <a:gd name="T4" fmla="*/ 140 w 264"/>
                <a:gd name="T5" fmla="*/ 256 h 361"/>
                <a:gd name="T6" fmla="*/ 6 w 264"/>
                <a:gd name="T7" fmla="*/ 107 h 361"/>
                <a:gd name="T8" fmla="*/ 80 w 264"/>
                <a:gd name="T9" fmla="*/ 10 h 361"/>
                <a:gd name="T10" fmla="*/ 153 w 264"/>
                <a:gd name="T11" fmla="*/ 2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1">
                  <a:moveTo>
                    <a:pt x="222" y="361"/>
                  </a:moveTo>
                  <a:cubicBezTo>
                    <a:pt x="222" y="361"/>
                    <a:pt x="264" y="342"/>
                    <a:pt x="264" y="308"/>
                  </a:cubicBezTo>
                  <a:cubicBezTo>
                    <a:pt x="264" y="273"/>
                    <a:pt x="243" y="250"/>
                    <a:pt x="140" y="256"/>
                  </a:cubicBezTo>
                  <a:cubicBezTo>
                    <a:pt x="62" y="260"/>
                    <a:pt x="0" y="178"/>
                    <a:pt x="6" y="107"/>
                  </a:cubicBezTo>
                  <a:cubicBezTo>
                    <a:pt x="11" y="50"/>
                    <a:pt x="52" y="19"/>
                    <a:pt x="80" y="10"/>
                  </a:cubicBezTo>
                  <a:cubicBezTo>
                    <a:pt x="109" y="0"/>
                    <a:pt x="153" y="2"/>
                    <a:pt x="153" y="2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Freeform 573"/>
            <p:cNvSpPr>
              <a:spLocks/>
            </p:cNvSpPr>
            <p:nvPr/>
          </p:nvSpPr>
          <p:spPr bwMode="auto">
            <a:xfrm>
              <a:off x="8783638" y="1317625"/>
              <a:ext cx="182563" cy="0"/>
            </a:xfrm>
            <a:custGeom>
              <a:avLst/>
              <a:gdLst>
                <a:gd name="T0" fmla="*/ 0 w 115"/>
                <a:gd name="T1" fmla="*/ 115 w 115"/>
                <a:gd name="T2" fmla="*/ 0 w 1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5">
                  <a:moveTo>
                    <a:pt x="0" y="0"/>
                  </a:moveTo>
                  <a:lnTo>
                    <a:pt x="1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061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Line 574"/>
            <p:cNvSpPr>
              <a:spLocks noChangeShapeType="1"/>
            </p:cNvSpPr>
            <p:nvPr/>
          </p:nvSpPr>
          <p:spPr bwMode="auto">
            <a:xfrm>
              <a:off x="8783638" y="1317625"/>
              <a:ext cx="18256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Freeform 575"/>
            <p:cNvSpPr>
              <a:spLocks/>
            </p:cNvSpPr>
            <p:nvPr/>
          </p:nvSpPr>
          <p:spPr bwMode="auto">
            <a:xfrm>
              <a:off x="8826500" y="820738"/>
              <a:ext cx="96838" cy="74613"/>
            </a:xfrm>
            <a:custGeom>
              <a:avLst/>
              <a:gdLst>
                <a:gd name="T0" fmla="*/ 78 w 82"/>
                <a:gd name="T1" fmla="*/ 43 h 63"/>
                <a:gd name="T2" fmla="*/ 33 w 82"/>
                <a:gd name="T3" fmla="*/ 57 h 63"/>
                <a:gd name="T4" fmla="*/ 5 w 82"/>
                <a:gd name="T5" fmla="*/ 20 h 63"/>
                <a:gd name="T6" fmla="*/ 49 w 82"/>
                <a:gd name="T7" fmla="*/ 6 h 63"/>
                <a:gd name="T8" fmla="*/ 78 w 82"/>
                <a:gd name="T9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63">
                  <a:moveTo>
                    <a:pt x="78" y="43"/>
                  </a:moveTo>
                  <a:cubicBezTo>
                    <a:pt x="73" y="57"/>
                    <a:pt x="53" y="63"/>
                    <a:pt x="33" y="57"/>
                  </a:cubicBezTo>
                  <a:cubicBezTo>
                    <a:pt x="13" y="51"/>
                    <a:pt x="0" y="34"/>
                    <a:pt x="5" y="20"/>
                  </a:cubicBezTo>
                  <a:cubicBezTo>
                    <a:pt x="9" y="6"/>
                    <a:pt x="29" y="0"/>
                    <a:pt x="49" y="6"/>
                  </a:cubicBezTo>
                  <a:cubicBezTo>
                    <a:pt x="69" y="12"/>
                    <a:pt x="82" y="29"/>
                    <a:pt x="78" y="43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4" name="Groupe 103"/>
          <p:cNvGrpSpPr/>
          <p:nvPr/>
        </p:nvGrpSpPr>
        <p:grpSpPr>
          <a:xfrm>
            <a:off x="4868156" y="2037517"/>
            <a:ext cx="306316" cy="306315"/>
            <a:chOff x="3933825" y="850900"/>
            <a:chExt cx="454026" cy="454025"/>
          </a:xfrm>
        </p:grpSpPr>
        <p:sp>
          <p:nvSpPr>
            <p:cNvPr id="155" name="Freeform 576"/>
            <p:cNvSpPr>
              <a:spLocks/>
            </p:cNvSpPr>
            <p:nvPr/>
          </p:nvSpPr>
          <p:spPr bwMode="auto">
            <a:xfrm>
              <a:off x="3933825" y="850900"/>
              <a:ext cx="76200" cy="77788"/>
            </a:xfrm>
            <a:custGeom>
              <a:avLst/>
              <a:gdLst>
                <a:gd name="T0" fmla="*/ 44 w 65"/>
                <a:gd name="T1" fmla="*/ 66 h 66"/>
                <a:gd name="T2" fmla="*/ 4 w 65"/>
                <a:gd name="T3" fmla="*/ 26 h 66"/>
                <a:gd name="T4" fmla="*/ 4 w 65"/>
                <a:gd name="T5" fmla="*/ 11 h 66"/>
                <a:gd name="T6" fmla="*/ 10 w 65"/>
                <a:gd name="T7" fmla="*/ 4 h 66"/>
                <a:gd name="T8" fmla="*/ 26 w 65"/>
                <a:gd name="T9" fmla="*/ 4 h 66"/>
                <a:gd name="T10" fmla="*/ 65 w 65"/>
                <a:gd name="T11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6">
                  <a:moveTo>
                    <a:pt x="44" y="6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0" y="22"/>
                    <a:pt x="0" y="15"/>
                    <a:pt x="4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5" y="0"/>
                    <a:pt x="21" y="0"/>
                    <a:pt x="26" y="4"/>
                  </a:cubicBezTo>
                  <a:cubicBezTo>
                    <a:pt x="65" y="44"/>
                    <a:pt x="65" y="44"/>
                    <a:pt x="65" y="44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Freeform 577"/>
            <p:cNvSpPr>
              <a:spLocks/>
            </p:cNvSpPr>
            <p:nvPr/>
          </p:nvSpPr>
          <p:spPr bwMode="auto">
            <a:xfrm>
              <a:off x="3954463" y="871538"/>
              <a:ext cx="336550" cy="338138"/>
            </a:xfrm>
            <a:custGeom>
              <a:avLst/>
              <a:gdLst>
                <a:gd name="T0" fmla="*/ 284 w 287"/>
                <a:gd name="T1" fmla="*/ 218 h 288"/>
                <a:gd name="T2" fmla="*/ 217 w 287"/>
                <a:gd name="T3" fmla="*/ 284 h 288"/>
                <a:gd name="T4" fmla="*/ 205 w 287"/>
                <a:gd name="T5" fmla="*/ 284 h 288"/>
                <a:gd name="T6" fmla="*/ 3 w 287"/>
                <a:gd name="T7" fmla="*/ 82 h 288"/>
                <a:gd name="T8" fmla="*/ 3 w 287"/>
                <a:gd name="T9" fmla="*/ 71 h 288"/>
                <a:gd name="T10" fmla="*/ 70 w 287"/>
                <a:gd name="T11" fmla="*/ 3 h 288"/>
                <a:gd name="T12" fmla="*/ 82 w 287"/>
                <a:gd name="T13" fmla="*/ 3 h 288"/>
                <a:gd name="T14" fmla="*/ 284 w 287"/>
                <a:gd name="T15" fmla="*/ 205 h 288"/>
                <a:gd name="T16" fmla="*/ 284 w 287"/>
                <a:gd name="T17" fmla="*/ 21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88">
                  <a:moveTo>
                    <a:pt x="284" y="218"/>
                  </a:moveTo>
                  <a:cubicBezTo>
                    <a:pt x="217" y="284"/>
                    <a:pt x="217" y="284"/>
                    <a:pt x="217" y="284"/>
                  </a:cubicBezTo>
                  <a:cubicBezTo>
                    <a:pt x="214" y="288"/>
                    <a:pt x="208" y="288"/>
                    <a:pt x="205" y="284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79"/>
                    <a:pt x="0" y="74"/>
                    <a:pt x="3" y="71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3" y="0"/>
                    <a:pt x="79" y="0"/>
                    <a:pt x="82" y="3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7" y="209"/>
                    <a:pt x="287" y="214"/>
                    <a:pt x="284" y="218"/>
                  </a:cubicBezTo>
                  <a:close/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Line 578"/>
            <p:cNvSpPr>
              <a:spLocks noChangeShapeType="1"/>
            </p:cNvSpPr>
            <p:nvPr/>
          </p:nvSpPr>
          <p:spPr bwMode="auto">
            <a:xfrm flipH="1">
              <a:off x="4294188" y="1212850"/>
              <a:ext cx="93663" cy="920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Line 579"/>
            <p:cNvSpPr>
              <a:spLocks noChangeShapeType="1"/>
            </p:cNvSpPr>
            <p:nvPr/>
          </p:nvSpPr>
          <p:spPr bwMode="auto">
            <a:xfrm flipH="1">
              <a:off x="4108450" y="1028700"/>
              <a:ext cx="93663" cy="920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Line 580"/>
            <p:cNvSpPr>
              <a:spLocks noChangeShapeType="1"/>
            </p:cNvSpPr>
            <p:nvPr/>
          </p:nvSpPr>
          <p:spPr bwMode="auto">
            <a:xfrm flipH="1" flipV="1">
              <a:off x="4157663" y="1076325"/>
              <a:ext cx="176213" cy="176213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Line 581"/>
            <p:cNvSpPr>
              <a:spLocks noChangeShapeType="1"/>
            </p:cNvSpPr>
            <p:nvPr/>
          </p:nvSpPr>
          <p:spPr bwMode="auto">
            <a:xfrm flipV="1">
              <a:off x="4057650" y="919163"/>
              <a:ext cx="25400" cy="254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Line 582"/>
            <p:cNvSpPr>
              <a:spLocks noChangeShapeType="1"/>
            </p:cNvSpPr>
            <p:nvPr/>
          </p:nvSpPr>
          <p:spPr bwMode="auto">
            <a:xfrm flipV="1">
              <a:off x="4092575" y="955675"/>
              <a:ext cx="26988" cy="254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Line 583"/>
            <p:cNvSpPr>
              <a:spLocks noChangeShapeType="1"/>
            </p:cNvSpPr>
            <p:nvPr/>
          </p:nvSpPr>
          <p:spPr bwMode="auto">
            <a:xfrm flipV="1">
              <a:off x="4129088" y="992188"/>
              <a:ext cx="25400" cy="2540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5" name="Groupe 104"/>
          <p:cNvGrpSpPr/>
          <p:nvPr/>
        </p:nvGrpSpPr>
        <p:grpSpPr>
          <a:xfrm>
            <a:off x="5359760" y="3094624"/>
            <a:ext cx="381287" cy="318096"/>
            <a:chOff x="4662488" y="2417763"/>
            <a:chExt cx="565150" cy="471487"/>
          </a:xfrm>
        </p:grpSpPr>
        <p:sp>
          <p:nvSpPr>
            <p:cNvPr id="151" name="Freeform 584"/>
            <p:cNvSpPr>
              <a:spLocks/>
            </p:cNvSpPr>
            <p:nvPr/>
          </p:nvSpPr>
          <p:spPr bwMode="auto">
            <a:xfrm>
              <a:off x="4848225" y="2611438"/>
              <a:ext cx="104775" cy="141288"/>
            </a:xfrm>
            <a:custGeom>
              <a:avLst/>
              <a:gdLst>
                <a:gd name="T0" fmla="*/ 80 w 89"/>
                <a:gd name="T1" fmla="*/ 50 h 120"/>
                <a:gd name="T2" fmla="*/ 45 w 89"/>
                <a:gd name="T3" fmla="*/ 0 h 120"/>
                <a:gd name="T4" fmla="*/ 10 w 89"/>
                <a:gd name="T5" fmla="*/ 50 h 120"/>
                <a:gd name="T6" fmla="*/ 0 w 89"/>
                <a:gd name="T7" fmla="*/ 76 h 120"/>
                <a:gd name="T8" fmla="*/ 45 w 89"/>
                <a:gd name="T9" fmla="*/ 120 h 120"/>
                <a:gd name="T10" fmla="*/ 89 w 89"/>
                <a:gd name="T11" fmla="*/ 76 h 120"/>
                <a:gd name="T12" fmla="*/ 80 w 89"/>
                <a:gd name="T13" fmla="*/ 5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20">
                  <a:moveTo>
                    <a:pt x="80" y="5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4" y="58"/>
                    <a:pt x="0" y="67"/>
                    <a:pt x="0" y="76"/>
                  </a:cubicBezTo>
                  <a:cubicBezTo>
                    <a:pt x="0" y="101"/>
                    <a:pt x="20" y="120"/>
                    <a:pt x="45" y="120"/>
                  </a:cubicBezTo>
                  <a:cubicBezTo>
                    <a:pt x="69" y="120"/>
                    <a:pt x="89" y="101"/>
                    <a:pt x="89" y="76"/>
                  </a:cubicBezTo>
                  <a:cubicBezTo>
                    <a:pt x="89" y="67"/>
                    <a:pt x="86" y="58"/>
                    <a:pt x="80" y="50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Freeform 585"/>
            <p:cNvSpPr>
              <a:spLocks/>
            </p:cNvSpPr>
            <p:nvPr/>
          </p:nvSpPr>
          <p:spPr bwMode="auto">
            <a:xfrm>
              <a:off x="4941888" y="2417763"/>
              <a:ext cx="285750" cy="238125"/>
            </a:xfrm>
            <a:custGeom>
              <a:avLst/>
              <a:gdLst>
                <a:gd name="T0" fmla="*/ 243 w 243"/>
                <a:gd name="T1" fmla="*/ 0 h 203"/>
                <a:gd name="T2" fmla="*/ 175 w 243"/>
                <a:gd name="T3" fmla="*/ 0 h 203"/>
                <a:gd name="T4" fmla="*/ 125 w 243"/>
                <a:gd name="T5" fmla="*/ 24 h 203"/>
                <a:gd name="T6" fmla="*/ 101 w 243"/>
                <a:gd name="T7" fmla="*/ 57 h 203"/>
                <a:gd name="T8" fmla="*/ 101 w 243"/>
                <a:gd name="T9" fmla="*/ 56 h 203"/>
                <a:gd name="T10" fmla="*/ 101 w 243"/>
                <a:gd name="T11" fmla="*/ 56 h 203"/>
                <a:gd name="T12" fmla="*/ 83 w 243"/>
                <a:gd name="T13" fmla="*/ 38 h 203"/>
                <a:gd name="T14" fmla="*/ 11 w 243"/>
                <a:gd name="T15" fmla="*/ 38 h 203"/>
                <a:gd name="T16" fmla="*/ 0 w 243"/>
                <a:gd name="T17" fmla="*/ 49 h 203"/>
                <a:gd name="T18" fmla="*/ 0 w 243"/>
                <a:gd name="T19" fmla="*/ 154 h 203"/>
                <a:gd name="T20" fmla="*/ 11 w 243"/>
                <a:gd name="T21" fmla="*/ 165 h 203"/>
                <a:gd name="T22" fmla="*/ 83 w 243"/>
                <a:gd name="T23" fmla="*/ 165 h 203"/>
                <a:gd name="T24" fmla="*/ 101 w 243"/>
                <a:gd name="T25" fmla="*/ 147 h 203"/>
                <a:gd name="T26" fmla="*/ 101 w 243"/>
                <a:gd name="T27" fmla="*/ 147 h 203"/>
                <a:gd name="T28" fmla="*/ 101 w 243"/>
                <a:gd name="T29" fmla="*/ 146 h 203"/>
                <a:gd name="T30" fmla="*/ 125 w 243"/>
                <a:gd name="T31" fmla="*/ 179 h 203"/>
                <a:gd name="T32" fmla="*/ 175 w 243"/>
                <a:gd name="T33" fmla="*/ 203 h 203"/>
                <a:gd name="T34" fmla="*/ 243 w 243"/>
                <a:gd name="T3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" h="203">
                  <a:moveTo>
                    <a:pt x="243" y="0"/>
                  </a:moveTo>
                  <a:cubicBezTo>
                    <a:pt x="175" y="0"/>
                    <a:pt x="175" y="0"/>
                    <a:pt x="175" y="0"/>
                  </a:cubicBezTo>
                  <a:cubicBezTo>
                    <a:pt x="155" y="0"/>
                    <a:pt x="137" y="9"/>
                    <a:pt x="125" y="24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46"/>
                    <a:pt x="93" y="38"/>
                    <a:pt x="8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5" y="38"/>
                    <a:pt x="0" y="43"/>
                    <a:pt x="0" y="4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1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93" y="165"/>
                    <a:pt x="101" y="157"/>
                    <a:pt x="101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37" y="194"/>
                    <a:pt x="155" y="203"/>
                    <a:pt x="175" y="203"/>
                  </a:cubicBezTo>
                  <a:cubicBezTo>
                    <a:pt x="243" y="203"/>
                    <a:pt x="243" y="203"/>
                    <a:pt x="243" y="20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Line 586"/>
            <p:cNvSpPr>
              <a:spLocks noChangeShapeType="1"/>
            </p:cNvSpPr>
            <p:nvPr/>
          </p:nvSpPr>
          <p:spPr bwMode="auto">
            <a:xfrm flipV="1">
              <a:off x="5059363" y="2509838"/>
              <a:ext cx="0" cy="53975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Freeform 587"/>
            <p:cNvSpPr>
              <a:spLocks/>
            </p:cNvSpPr>
            <p:nvPr/>
          </p:nvSpPr>
          <p:spPr bwMode="auto">
            <a:xfrm>
              <a:off x="4662488" y="2794000"/>
              <a:ext cx="374650" cy="95250"/>
            </a:xfrm>
            <a:custGeom>
              <a:avLst/>
              <a:gdLst>
                <a:gd name="T0" fmla="*/ 0 w 320"/>
                <a:gd name="T1" fmla="*/ 0 h 81"/>
                <a:gd name="T2" fmla="*/ 109 w 320"/>
                <a:gd name="T3" fmla="*/ 0 h 81"/>
                <a:gd name="T4" fmla="*/ 320 w 320"/>
                <a:gd name="T5" fmla="*/ 0 h 81"/>
                <a:gd name="T6" fmla="*/ 319 w 320"/>
                <a:gd name="T7" fmla="*/ 3 h 81"/>
                <a:gd name="T8" fmla="*/ 111 w 320"/>
                <a:gd name="T9" fmla="*/ 30 h 81"/>
                <a:gd name="T10" fmla="*/ 111 w 320"/>
                <a:gd name="T11" fmla="*/ 30 h 81"/>
                <a:gd name="T12" fmla="*/ 0 w 320"/>
                <a:gd name="T13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81">
                  <a:moveTo>
                    <a:pt x="0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270" y="69"/>
                    <a:pt x="175" y="81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06" name="Freeform 598"/>
          <p:cNvSpPr>
            <a:spLocks/>
          </p:cNvSpPr>
          <p:nvPr/>
        </p:nvSpPr>
        <p:spPr bwMode="auto">
          <a:xfrm>
            <a:off x="8572318" y="4155481"/>
            <a:ext cx="345944" cy="317025"/>
          </a:xfrm>
          <a:custGeom>
            <a:avLst/>
            <a:gdLst>
              <a:gd name="T0" fmla="*/ 13 w 438"/>
              <a:gd name="T1" fmla="*/ 0 h 400"/>
              <a:gd name="T2" fmla="*/ 34 w 438"/>
              <a:gd name="T3" fmla="*/ 139 h 400"/>
              <a:gd name="T4" fmla="*/ 34 w 438"/>
              <a:gd name="T5" fmla="*/ 265 h 400"/>
              <a:gd name="T6" fmla="*/ 25 w 438"/>
              <a:gd name="T7" fmla="*/ 374 h 400"/>
              <a:gd name="T8" fmla="*/ 143 w 438"/>
              <a:gd name="T9" fmla="*/ 379 h 400"/>
              <a:gd name="T10" fmla="*/ 236 w 438"/>
              <a:gd name="T11" fmla="*/ 387 h 400"/>
              <a:gd name="T12" fmla="*/ 341 w 438"/>
              <a:gd name="T13" fmla="*/ 387 h 400"/>
              <a:gd name="T14" fmla="*/ 408 w 438"/>
              <a:gd name="T15" fmla="*/ 391 h 400"/>
              <a:gd name="T16" fmla="*/ 421 w 438"/>
              <a:gd name="T17" fmla="*/ 349 h 400"/>
              <a:gd name="T18" fmla="*/ 366 w 438"/>
              <a:gd name="T19" fmla="*/ 341 h 400"/>
              <a:gd name="T20" fmla="*/ 240 w 438"/>
              <a:gd name="T21" fmla="*/ 282 h 400"/>
              <a:gd name="T22" fmla="*/ 168 w 438"/>
              <a:gd name="T23" fmla="*/ 181 h 400"/>
              <a:gd name="T24" fmla="*/ 177 w 438"/>
              <a:gd name="T2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8" h="400">
                <a:moveTo>
                  <a:pt x="13" y="0"/>
                </a:moveTo>
                <a:cubicBezTo>
                  <a:pt x="13" y="0"/>
                  <a:pt x="21" y="97"/>
                  <a:pt x="34" y="139"/>
                </a:cubicBezTo>
                <a:cubicBezTo>
                  <a:pt x="47" y="181"/>
                  <a:pt x="42" y="227"/>
                  <a:pt x="34" y="265"/>
                </a:cubicBezTo>
                <a:cubicBezTo>
                  <a:pt x="25" y="303"/>
                  <a:pt x="0" y="349"/>
                  <a:pt x="25" y="374"/>
                </a:cubicBezTo>
                <a:cubicBezTo>
                  <a:pt x="51" y="400"/>
                  <a:pt x="101" y="391"/>
                  <a:pt x="143" y="379"/>
                </a:cubicBezTo>
                <a:cubicBezTo>
                  <a:pt x="185" y="366"/>
                  <a:pt x="218" y="381"/>
                  <a:pt x="236" y="387"/>
                </a:cubicBezTo>
                <a:cubicBezTo>
                  <a:pt x="261" y="395"/>
                  <a:pt x="316" y="391"/>
                  <a:pt x="341" y="387"/>
                </a:cubicBezTo>
                <a:cubicBezTo>
                  <a:pt x="366" y="383"/>
                  <a:pt x="391" y="395"/>
                  <a:pt x="408" y="391"/>
                </a:cubicBezTo>
                <a:cubicBezTo>
                  <a:pt x="425" y="387"/>
                  <a:pt x="438" y="362"/>
                  <a:pt x="421" y="349"/>
                </a:cubicBezTo>
                <a:cubicBezTo>
                  <a:pt x="404" y="336"/>
                  <a:pt x="383" y="341"/>
                  <a:pt x="366" y="341"/>
                </a:cubicBezTo>
                <a:cubicBezTo>
                  <a:pt x="349" y="341"/>
                  <a:pt x="278" y="307"/>
                  <a:pt x="240" y="282"/>
                </a:cubicBezTo>
                <a:cubicBezTo>
                  <a:pt x="202" y="257"/>
                  <a:pt x="173" y="257"/>
                  <a:pt x="168" y="181"/>
                </a:cubicBezTo>
                <a:cubicBezTo>
                  <a:pt x="164" y="105"/>
                  <a:pt x="177" y="0"/>
                  <a:pt x="177" y="0"/>
                </a:cubicBezTo>
              </a:path>
            </a:pathLst>
          </a:custGeom>
          <a:noFill/>
          <a:ln w="14288" cap="rnd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07" name="Groupe 106"/>
          <p:cNvGrpSpPr/>
          <p:nvPr/>
        </p:nvGrpSpPr>
        <p:grpSpPr>
          <a:xfrm>
            <a:off x="6960952" y="2025735"/>
            <a:ext cx="343801" cy="324523"/>
            <a:chOff x="7035800" y="833438"/>
            <a:chExt cx="509588" cy="481013"/>
          </a:xfrm>
        </p:grpSpPr>
        <p:sp>
          <p:nvSpPr>
            <p:cNvPr id="144" name="Freeform 599"/>
            <p:cNvSpPr>
              <a:spLocks/>
            </p:cNvSpPr>
            <p:nvPr/>
          </p:nvSpPr>
          <p:spPr bwMode="auto">
            <a:xfrm>
              <a:off x="7035800" y="982663"/>
              <a:ext cx="327025" cy="176213"/>
            </a:xfrm>
            <a:custGeom>
              <a:avLst/>
              <a:gdLst>
                <a:gd name="T0" fmla="*/ 34 w 279"/>
                <a:gd name="T1" fmla="*/ 0 h 150"/>
                <a:gd name="T2" fmla="*/ 9 w 279"/>
                <a:gd name="T3" fmla="*/ 71 h 150"/>
                <a:gd name="T4" fmla="*/ 96 w 279"/>
                <a:gd name="T5" fmla="*/ 146 h 150"/>
                <a:gd name="T6" fmla="*/ 154 w 279"/>
                <a:gd name="T7" fmla="*/ 108 h 150"/>
                <a:gd name="T8" fmla="*/ 221 w 279"/>
                <a:gd name="T9" fmla="*/ 121 h 150"/>
                <a:gd name="T10" fmla="*/ 279 w 279"/>
                <a:gd name="T11" fmla="*/ 8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50">
                  <a:moveTo>
                    <a:pt x="34" y="0"/>
                  </a:moveTo>
                  <a:cubicBezTo>
                    <a:pt x="34" y="0"/>
                    <a:pt x="0" y="25"/>
                    <a:pt x="9" y="71"/>
                  </a:cubicBezTo>
                  <a:cubicBezTo>
                    <a:pt x="17" y="117"/>
                    <a:pt x="54" y="150"/>
                    <a:pt x="96" y="146"/>
                  </a:cubicBezTo>
                  <a:cubicBezTo>
                    <a:pt x="138" y="141"/>
                    <a:pt x="154" y="108"/>
                    <a:pt x="154" y="108"/>
                  </a:cubicBezTo>
                  <a:cubicBezTo>
                    <a:pt x="154" y="108"/>
                    <a:pt x="192" y="125"/>
                    <a:pt x="221" y="121"/>
                  </a:cubicBezTo>
                  <a:cubicBezTo>
                    <a:pt x="250" y="117"/>
                    <a:pt x="279" y="87"/>
                    <a:pt x="279" y="87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Freeform 600"/>
            <p:cNvSpPr>
              <a:spLocks/>
            </p:cNvSpPr>
            <p:nvPr/>
          </p:nvSpPr>
          <p:spPr bwMode="auto">
            <a:xfrm>
              <a:off x="7075488" y="874713"/>
              <a:ext cx="149225" cy="152400"/>
            </a:xfrm>
            <a:custGeom>
              <a:avLst/>
              <a:gdLst>
                <a:gd name="T0" fmla="*/ 33 w 128"/>
                <a:gd name="T1" fmla="*/ 129 h 129"/>
                <a:gd name="T2" fmla="*/ 8 w 128"/>
                <a:gd name="T3" fmla="*/ 50 h 129"/>
                <a:gd name="T4" fmla="*/ 74 w 128"/>
                <a:gd name="T5" fmla="*/ 0 h 129"/>
                <a:gd name="T6" fmla="*/ 128 w 128"/>
                <a:gd name="T7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9">
                  <a:moveTo>
                    <a:pt x="33" y="129"/>
                  </a:moveTo>
                  <a:cubicBezTo>
                    <a:pt x="33" y="129"/>
                    <a:pt x="0" y="91"/>
                    <a:pt x="8" y="50"/>
                  </a:cubicBezTo>
                  <a:cubicBezTo>
                    <a:pt x="16" y="8"/>
                    <a:pt x="54" y="0"/>
                    <a:pt x="74" y="0"/>
                  </a:cubicBezTo>
                  <a:cubicBezTo>
                    <a:pt x="99" y="0"/>
                    <a:pt x="120" y="25"/>
                    <a:pt x="128" y="33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Freeform 601"/>
            <p:cNvSpPr>
              <a:spLocks/>
            </p:cNvSpPr>
            <p:nvPr/>
          </p:nvSpPr>
          <p:spPr bwMode="auto">
            <a:xfrm>
              <a:off x="7185025" y="833438"/>
              <a:ext cx="360363" cy="312738"/>
            </a:xfrm>
            <a:custGeom>
              <a:avLst/>
              <a:gdLst>
                <a:gd name="T0" fmla="*/ 157 w 307"/>
                <a:gd name="T1" fmla="*/ 150 h 266"/>
                <a:gd name="T2" fmla="*/ 161 w 307"/>
                <a:gd name="T3" fmla="*/ 229 h 266"/>
                <a:gd name="T4" fmla="*/ 282 w 307"/>
                <a:gd name="T5" fmla="*/ 229 h 266"/>
                <a:gd name="T6" fmla="*/ 273 w 307"/>
                <a:gd name="T7" fmla="*/ 138 h 266"/>
                <a:gd name="T8" fmla="*/ 244 w 307"/>
                <a:gd name="T9" fmla="*/ 125 h 266"/>
                <a:gd name="T10" fmla="*/ 232 w 307"/>
                <a:gd name="T11" fmla="*/ 71 h 266"/>
                <a:gd name="T12" fmla="*/ 174 w 307"/>
                <a:gd name="T13" fmla="*/ 63 h 266"/>
                <a:gd name="T14" fmla="*/ 124 w 307"/>
                <a:gd name="T15" fmla="*/ 13 h 266"/>
                <a:gd name="T16" fmla="*/ 45 w 307"/>
                <a:gd name="T17" fmla="*/ 13 h 266"/>
                <a:gd name="T18" fmla="*/ 0 w 307"/>
                <a:gd name="T19" fmla="*/ 4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266">
                  <a:moveTo>
                    <a:pt x="157" y="150"/>
                  </a:moveTo>
                  <a:cubicBezTo>
                    <a:pt x="157" y="150"/>
                    <a:pt x="134" y="202"/>
                    <a:pt x="161" y="229"/>
                  </a:cubicBezTo>
                  <a:cubicBezTo>
                    <a:pt x="192" y="260"/>
                    <a:pt x="257" y="266"/>
                    <a:pt x="282" y="229"/>
                  </a:cubicBezTo>
                  <a:cubicBezTo>
                    <a:pt x="307" y="192"/>
                    <a:pt x="290" y="150"/>
                    <a:pt x="273" y="138"/>
                  </a:cubicBezTo>
                  <a:cubicBezTo>
                    <a:pt x="257" y="125"/>
                    <a:pt x="244" y="125"/>
                    <a:pt x="244" y="125"/>
                  </a:cubicBezTo>
                  <a:cubicBezTo>
                    <a:pt x="244" y="125"/>
                    <a:pt x="253" y="88"/>
                    <a:pt x="232" y="71"/>
                  </a:cubicBezTo>
                  <a:cubicBezTo>
                    <a:pt x="211" y="54"/>
                    <a:pt x="174" y="63"/>
                    <a:pt x="174" y="63"/>
                  </a:cubicBezTo>
                  <a:cubicBezTo>
                    <a:pt x="174" y="63"/>
                    <a:pt x="157" y="25"/>
                    <a:pt x="124" y="13"/>
                  </a:cubicBezTo>
                  <a:cubicBezTo>
                    <a:pt x="91" y="0"/>
                    <a:pt x="57" y="9"/>
                    <a:pt x="45" y="13"/>
                  </a:cubicBezTo>
                  <a:cubicBezTo>
                    <a:pt x="32" y="17"/>
                    <a:pt x="0" y="41"/>
                    <a:pt x="0" y="4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Freeform 602"/>
            <p:cNvSpPr>
              <a:spLocks/>
            </p:cNvSpPr>
            <p:nvPr/>
          </p:nvSpPr>
          <p:spPr bwMode="auto">
            <a:xfrm>
              <a:off x="7237413" y="1128713"/>
              <a:ext cx="184150" cy="184150"/>
            </a:xfrm>
            <a:custGeom>
              <a:avLst/>
              <a:gdLst>
                <a:gd name="T0" fmla="*/ 0 w 156"/>
                <a:gd name="T1" fmla="*/ 156 h 156"/>
                <a:gd name="T2" fmla="*/ 100 w 156"/>
                <a:gd name="T3" fmla="*/ 156 h 156"/>
                <a:gd name="T4" fmla="*/ 116 w 156"/>
                <a:gd name="T5" fmla="*/ 68 h 156"/>
                <a:gd name="T6" fmla="*/ 156 w 156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56">
                  <a:moveTo>
                    <a:pt x="0" y="156"/>
                  </a:move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06"/>
                    <a:pt x="116" y="68"/>
                  </a:cubicBezTo>
                  <a:cubicBezTo>
                    <a:pt x="133" y="31"/>
                    <a:pt x="156" y="0"/>
                    <a:pt x="156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Freeform 603"/>
            <p:cNvSpPr>
              <a:spLocks/>
            </p:cNvSpPr>
            <p:nvPr/>
          </p:nvSpPr>
          <p:spPr bwMode="auto">
            <a:xfrm>
              <a:off x="7183438" y="1141413"/>
              <a:ext cx="61913" cy="173038"/>
            </a:xfrm>
            <a:custGeom>
              <a:avLst/>
              <a:gdLst>
                <a:gd name="T0" fmla="*/ 49 w 53"/>
                <a:gd name="T1" fmla="*/ 147 h 147"/>
                <a:gd name="T2" fmla="*/ 41 w 53"/>
                <a:gd name="T3" fmla="*/ 72 h 147"/>
                <a:gd name="T4" fmla="*/ 0 w 53"/>
                <a:gd name="T5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47">
                  <a:moveTo>
                    <a:pt x="49" y="147"/>
                  </a:moveTo>
                  <a:cubicBezTo>
                    <a:pt x="49" y="147"/>
                    <a:pt x="53" y="101"/>
                    <a:pt x="41" y="72"/>
                  </a:cubicBezTo>
                  <a:cubicBezTo>
                    <a:pt x="28" y="43"/>
                    <a:pt x="0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Freeform 604"/>
            <p:cNvSpPr>
              <a:spLocks/>
            </p:cNvSpPr>
            <p:nvPr/>
          </p:nvSpPr>
          <p:spPr bwMode="auto">
            <a:xfrm>
              <a:off x="7212013" y="1116013"/>
              <a:ext cx="52388" cy="77788"/>
            </a:xfrm>
            <a:custGeom>
              <a:avLst/>
              <a:gdLst>
                <a:gd name="T0" fmla="*/ 45 w 45"/>
                <a:gd name="T1" fmla="*/ 7 h 66"/>
                <a:gd name="T2" fmla="*/ 45 w 45"/>
                <a:gd name="T3" fmla="*/ 63 h 66"/>
                <a:gd name="T4" fmla="*/ 41 w 45"/>
                <a:gd name="T5" fmla="*/ 64 h 66"/>
                <a:gd name="T6" fmla="*/ 24 w 45"/>
                <a:gd name="T7" fmla="*/ 32 h 66"/>
                <a:gd name="T8" fmla="*/ 0 w 4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6">
                  <a:moveTo>
                    <a:pt x="45" y="7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5" y="65"/>
                    <a:pt x="42" y="66"/>
                    <a:pt x="41" y="64"/>
                  </a:cubicBezTo>
                  <a:cubicBezTo>
                    <a:pt x="36" y="54"/>
                    <a:pt x="29" y="40"/>
                    <a:pt x="24" y="32"/>
                  </a:cubicBezTo>
                  <a:cubicBezTo>
                    <a:pt x="16" y="19"/>
                    <a:pt x="0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Freeform 605"/>
            <p:cNvSpPr>
              <a:spLocks/>
            </p:cNvSpPr>
            <p:nvPr/>
          </p:nvSpPr>
          <p:spPr bwMode="auto">
            <a:xfrm>
              <a:off x="7308850" y="1109663"/>
              <a:ext cx="73025" cy="107950"/>
            </a:xfrm>
            <a:custGeom>
              <a:avLst/>
              <a:gdLst>
                <a:gd name="T0" fmla="*/ 0 w 62"/>
                <a:gd name="T1" fmla="*/ 13 h 93"/>
                <a:gd name="T2" fmla="*/ 0 w 62"/>
                <a:gd name="T3" fmla="*/ 88 h 93"/>
                <a:gd name="T4" fmla="*/ 6 w 62"/>
                <a:gd name="T5" fmla="*/ 90 h 93"/>
                <a:gd name="T6" fmla="*/ 38 w 62"/>
                <a:gd name="T7" fmla="*/ 38 h 93"/>
                <a:gd name="T8" fmla="*/ 62 w 62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3">
                  <a:moveTo>
                    <a:pt x="0" y="13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3"/>
                    <a:pt x="6" y="90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50" y="17"/>
                    <a:pt x="62" y="0"/>
                    <a:pt x="62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8" name="Groupe 107"/>
          <p:cNvGrpSpPr/>
          <p:nvPr/>
        </p:nvGrpSpPr>
        <p:grpSpPr>
          <a:xfrm>
            <a:off x="6490769" y="2004314"/>
            <a:ext cx="227059" cy="371648"/>
            <a:chOff x="6338888" y="801688"/>
            <a:chExt cx="336550" cy="550863"/>
          </a:xfrm>
        </p:grpSpPr>
        <p:sp>
          <p:nvSpPr>
            <p:cNvPr id="141" name="Freeform 615"/>
            <p:cNvSpPr>
              <a:spLocks/>
            </p:cNvSpPr>
            <p:nvPr/>
          </p:nvSpPr>
          <p:spPr bwMode="auto">
            <a:xfrm>
              <a:off x="6503988" y="1141413"/>
              <a:ext cx="60325" cy="80963"/>
            </a:xfrm>
            <a:custGeom>
              <a:avLst/>
              <a:gdLst>
                <a:gd name="T0" fmla="*/ 45 w 51"/>
                <a:gd name="T1" fmla="*/ 28 h 69"/>
                <a:gd name="T2" fmla="*/ 25 w 51"/>
                <a:gd name="T3" fmla="*/ 0 h 69"/>
                <a:gd name="T4" fmla="*/ 5 w 51"/>
                <a:gd name="T5" fmla="*/ 28 h 69"/>
                <a:gd name="T6" fmla="*/ 0 w 51"/>
                <a:gd name="T7" fmla="*/ 44 h 69"/>
                <a:gd name="T8" fmla="*/ 25 w 51"/>
                <a:gd name="T9" fmla="*/ 69 h 69"/>
                <a:gd name="T10" fmla="*/ 51 w 51"/>
                <a:gd name="T11" fmla="*/ 44 h 69"/>
                <a:gd name="T12" fmla="*/ 45 w 51"/>
                <a:gd name="T13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9">
                  <a:moveTo>
                    <a:pt x="45" y="28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3"/>
                    <a:pt x="0" y="38"/>
                    <a:pt x="0" y="44"/>
                  </a:cubicBezTo>
                  <a:cubicBezTo>
                    <a:pt x="0" y="58"/>
                    <a:pt x="11" y="69"/>
                    <a:pt x="25" y="69"/>
                  </a:cubicBezTo>
                  <a:cubicBezTo>
                    <a:pt x="39" y="69"/>
                    <a:pt x="51" y="58"/>
                    <a:pt x="51" y="44"/>
                  </a:cubicBezTo>
                  <a:cubicBezTo>
                    <a:pt x="51" y="38"/>
                    <a:pt x="49" y="33"/>
                    <a:pt x="45" y="28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2" name="Freeform 616"/>
            <p:cNvSpPr>
              <a:spLocks/>
            </p:cNvSpPr>
            <p:nvPr/>
          </p:nvSpPr>
          <p:spPr bwMode="auto">
            <a:xfrm>
              <a:off x="6338888" y="801688"/>
              <a:ext cx="336550" cy="550863"/>
            </a:xfrm>
            <a:custGeom>
              <a:avLst/>
              <a:gdLst>
                <a:gd name="T0" fmla="*/ 257 w 287"/>
                <a:gd name="T1" fmla="*/ 469 h 469"/>
                <a:gd name="T2" fmla="*/ 257 w 287"/>
                <a:gd name="T3" fmla="*/ 432 h 469"/>
                <a:gd name="T4" fmla="*/ 273 w 287"/>
                <a:gd name="T5" fmla="*/ 389 h 469"/>
                <a:gd name="T6" fmla="*/ 287 w 287"/>
                <a:gd name="T7" fmla="*/ 355 h 469"/>
                <a:gd name="T8" fmla="*/ 287 w 287"/>
                <a:gd name="T9" fmla="*/ 88 h 469"/>
                <a:gd name="T10" fmla="*/ 265 w 287"/>
                <a:gd name="T11" fmla="*/ 61 h 469"/>
                <a:gd name="T12" fmla="*/ 235 w 287"/>
                <a:gd name="T13" fmla="*/ 87 h 469"/>
                <a:gd name="T14" fmla="*/ 235 w 287"/>
                <a:gd name="T15" fmla="*/ 162 h 469"/>
                <a:gd name="T16" fmla="*/ 235 w 287"/>
                <a:gd name="T17" fmla="*/ 51 h 469"/>
                <a:gd name="T18" fmla="*/ 214 w 287"/>
                <a:gd name="T19" fmla="*/ 24 h 469"/>
                <a:gd name="T20" fmla="*/ 184 w 287"/>
                <a:gd name="T21" fmla="*/ 49 h 469"/>
                <a:gd name="T22" fmla="*/ 184 w 287"/>
                <a:gd name="T23" fmla="*/ 153 h 469"/>
                <a:gd name="T24" fmla="*/ 184 w 287"/>
                <a:gd name="T25" fmla="*/ 30 h 469"/>
                <a:gd name="T26" fmla="*/ 162 w 287"/>
                <a:gd name="T27" fmla="*/ 3 h 469"/>
                <a:gd name="T28" fmla="*/ 132 w 287"/>
                <a:gd name="T29" fmla="*/ 28 h 469"/>
                <a:gd name="T30" fmla="*/ 132 w 287"/>
                <a:gd name="T31" fmla="*/ 139 h 469"/>
                <a:gd name="T32" fmla="*/ 132 w 287"/>
                <a:gd name="T33" fmla="*/ 59 h 469"/>
                <a:gd name="T34" fmla="*/ 111 w 287"/>
                <a:gd name="T35" fmla="*/ 32 h 469"/>
                <a:gd name="T36" fmla="*/ 81 w 287"/>
                <a:gd name="T37" fmla="*/ 58 h 469"/>
                <a:gd name="T38" fmla="*/ 80 w 287"/>
                <a:gd name="T39" fmla="*/ 238 h 469"/>
                <a:gd name="T40" fmla="*/ 53 w 287"/>
                <a:gd name="T41" fmla="*/ 190 h 469"/>
                <a:gd name="T42" fmla="*/ 17 w 287"/>
                <a:gd name="T43" fmla="*/ 180 h 469"/>
                <a:gd name="T44" fmla="*/ 7 w 287"/>
                <a:gd name="T45" fmla="*/ 215 h 469"/>
                <a:gd name="T46" fmla="*/ 65 w 287"/>
                <a:gd name="T47" fmla="*/ 327 h 469"/>
                <a:gd name="T48" fmla="*/ 98 w 287"/>
                <a:gd name="T49" fmla="*/ 369 h 469"/>
                <a:gd name="T50" fmla="*/ 106 w 287"/>
                <a:gd name="T51" fmla="*/ 376 h 469"/>
                <a:gd name="T52" fmla="*/ 120 w 287"/>
                <a:gd name="T53" fmla="*/ 414 h 469"/>
                <a:gd name="T54" fmla="*/ 120 w 287"/>
                <a:gd name="T55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7" h="469">
                  <a:moveTo>
                    <a:pt x="257" y="469"/>
                  </a:moveTo>
                  <a:cubicBezTo>
                    <a:pt x="257" y="432"/>
                    <a:pt x="257" y="432"/>
                    <a:pt x="257" y="432"/>
                  </a:cubicBezTo>
                  <a:cubicBezTo>
                    <a:pt x="257" y="416"/>
                    <a:pt x="262" y="400"/>
                    <a:pt x="273" y="389"/>
                  </a:cubicBezTo>
                  <a:cubicBezTo>
                    <a:pt x="282" y="380"/>
                    <a:pt x="287" y="367"/>
                    <a:pt x="287" y="355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75"/>
                    <a:pt x="278" y="63"/>
                    <a:pt x="265" y="61"/>
                  </a:cubicBezTo>
                  <a:cubicBezTo>
                    <a:pt x="249" y="59"/>
                    <a:pt x="235" y="71"/>
                    <a:pt x="235" y="87"/>
                  </a:cubicBezTo>
                  <a:cubicBezTo>
                    <a:pt x="235" y="162"/>
                    <a:pt x="235" y="162"/>
                    <a:pt x="235" y="162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35" y="38"/>
                    <a:pt x="227" y="26"/>
                    <a:pt x="214" y="24"/>
                  </a:cubicBezTo>
                  <a:cubicBezTo>
                    <a:pt x="198" y="21"/>
                    <a:pt x="184" y="34"/>
                    <a:pt x="184" y="49"/>
                  </a:cubicBezTo>
                  <a:cubicBezTo>
                    <a:pt x="184" y="153"/>
                    <a:pt x="184" y="153"/>
                    <a:pt x="184" y="153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84" y="17"/>
                    <a:pt x="175" y="5"/>
                    <a:pt x="162" y="3"/>
                  </a:cubicBezTo>
                  <a:cubicBezTo>
                    <a:pt x="146" y="0"/>
                    <a:pt x="132" y="12"/>
                    <a:pt x="132" y="28"/>
                  </a:cubicBezTo>
                  <a:cubicBezTo>
                    <a:pt x="132" y="139"/>
                    <a:pt x="132" y="139"/>
                    <a:pt x="132" y="13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46"/>
                    <a:pt x="123" y="34"/>
                    <a:pt x="111" y="32"/>
                  </a:cubicBezTo>
                  <a:cubicBezTo>
                    <a:pt x="95" y="29"/>
                    <a:pt x="81" y="42"/>
                    <a:pt x="81" y="58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46" y="178"/>
                    <a:pt x="30" y="173"/>
                    <a:pt x="17" y="180"/>
                  </a:cubicBezTo>
                  <a:cubicBezTo>
                    <a:pt x="5" y="187"/>
                    <a:pt x="0" y="203"/>
                    <a:pt x="7" y="215"/>
                  </a:cubicBezTo>
                  <a:cubicBezTo>
                    <a:pt x="65" y="327"/>
                    <a:pt x="65" y="327"/>
                    <a:pt x="65" y="327"/>
                  </a:cubicBezTo>
                  <a:cubicBezTo>
                    <a:pt x="73" y="343"/>
                    <a:pt x="85" y="358"/>
                    <a:pt x="98" y="369"/>
                  </a:cubicBezTo>
                  <a:cubicBezTo>
                    <a:pt x="106" y="376"/>
                    <a:pt x="106" y="376"/>
                    <a:pt x="106" y="376"/>
                  </a:cubicBezTo>
                  <a:cubicBezTo>
                    <a:pt x="115" y="386"/>
                    <a:pt x="120" y="400"/>
                    <a:pt x="120" y="414"/>
                  </a:cubicBezTo>
                  <a:cubicBezTo>
                    <a:pt x="120" y="469"/>
                    <a:pt x="120" y="469"/>
                    <a:pt x="120" y="469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Freeform 617"/>
            <p:cNvSpPr>
              <a:spLocks/>
            </p:cNvSpPr>
            <p:nvPr/>
          </p:nvSpPr>
          <p:spPr bwMode="auto">
            <a:xfrm>
              <a:off x="6488113" y="1042988"/>
              <a:ext cx="115888" cy="98425"/>
            </a:xfrm>
            <a:custGeom>
              <a:avLst/>
              <a:gdLst>
                <a:gd name="T0" fmla="*/ 0 w 99"/>
                <a:gd name="T1" fmla="*/ 83 h 83"/>
                <a:gd name="T2" fmla="*/ 42 w 99"/>
                <a:gd name="T3" fmla="*/ 26 h 83"/>
                <a:gd name="T4" fmla="*/ 99 w 99"/>
                <a:gd name="T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83">
                  <a:moveTo>
                    <a:pt x="0" y="83"/>
                  </a:moveTo>
                  <a:cubicBezTo>
                    <a:pt x="0" y="83"/>
                    <a:pt x="16" y="51"/>
                    <a:pt x="42" y="26"/>
                  </a:cubicBezTo>
                  <a:cubicBezTo>
                    <a:pt x="68" y="1"/>
                    <a:pt x="99" y="0"/>
                    <a:pt x="99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09" name="Groupe 108"/>
          <p:cNvGrpSpPr/>
          <p:nvPr/>
        </p:nvGrpSpPr>
        <p:grpSpPr>
          <a:xfrm>
            <a:off x="6971662" y="3095695"/>
            <a:ext cx="319168" cy="302031"/>
            <a:chOff x="7051675" y="2419350"/>
            <a:chExt cx="473076" cy="447675"/>
          </a:xfrm>
        </p:grpSpPr>
        <p:sp>
          <p:nvSpPr>
            <p:cNvPr id="133" name="Freeform 624"/>
            <p:cNvSpPr>
              <a:spLocks/>
            </p:cNvSpPr>
            <p:nvPr/>
          </p:nvSpPr>
          <p:spPr bwMode="auto">
            <a:xfrm>
              <a:off x="7264400" y="2419350"/>
              <a:ext cx="31750" cy="303213"/>
            </a:xfrm>
            <a:custGeom>
              <a:avLst/>
              <a:gdLst>
                <a:gd name="T0" fmla="*/ 25 w 28"/>
                <a:gd name="T1" fmla="*/ 257 h 257"/>
                <a:gd name="T2" fmla="*/ 23 w 28"/>
                <a:gd name="T3" fmla="*/ 116 h 257"/>
                <a:gd name="T4" fmla="*/ 0 w 28"/>
                <a:gd name="T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57">
                  <a:moveTo>
                    <a:pt x="25" y="257"/>
                  </a:moveTo>
                  <a:cubicBezTo>
                    <a:pt x="25" y="245"/>
                    <a:pt x="28" y="176"/>
                    <a:pt x="23" y="116"/>
                  </a:cubicBezTo>
                  <a:cubicBezTo>
                    <a:pt x="17" y="56"/>
                    <a:pt x="0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Freeform 625"/>
            <p:cNvSpPr>
              <a:spLocks/>
            </p:cNvSpPr>
            <p:nvPr/>
          </p:nvSpPr>
          <p:spPr bwMode="auto">
            <a:xfrm>
              <a:off x="7067550" y="2649538"/>
              <a:ext cx="457200" cy="146050"/>
            </a:xfrm>
            <a:custGeom>
              <a:avLst/>
              <a:gdLst>
                <a:gd name="T0" fmla="*/ 0 w 390"/>
                <a:gd name="T1" fmla="*/ 0 h 125"/>
                <a:gd name="T2" fmla="*/ 145 w 390"/>
                <a:gd name="T3" fmla="*/ 0 h 125"/>
                <a:gd name="T4" fmla="*/ 156 w 390"/>
                <a:gd name="T5" fmla="*/ 11 h 125"/>
                <a:gd name="T6" fmla="*/ 157 w 390"/>
                <a:gd name="T7" fmla="*/ 84 h 125"/>
                <a:gd name="T8" fmla="*/ 193 w 390"/>
                <a:gd name="T9" fmla="*/ 125 h 125"/>
                <a:gd name="T10" fmla="*/ 233 w 390"/>
                <a:gd name="T11" fmla="*/ 72 h 125"/>
                <a:gd name="T12" fmla="*/ 231 w 390"/>
                <a:gd name="T13" fmla="*/ 15 h 125"/>
                <a:gd name="T14" fmla="*/ 245 w 390"/>
                <a:gd name="T15" fmla="*/ 0 h 125"/>
                <a:gd name="T16" fmla="*/ 390 w 390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125">
                  <a:moveTo>
                    <a:pt x="0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51" y="0"/>
                    <a:pt x="156" y="5"/>
                    <a:pt x="156" y="11"/>
                  </a:cubicBezTo>
                  <a:cubicBezTo>
                    <a:pt x="155" y="31"/>
                    <a:pt x="154" y="69"/>
                    <a:pt x="157" y="84"/>
                  </a:cubicBezTo>
                  <a:cubicBezTo>
                    <a:pt x="161" y="104"/>
                    <a:pt x="173" y="125"/>
                    <a:pt x="193" y="125"/>
                  </a:cubicBezTo>
                  <a:cubicBezTo>
                    <a:pt x="213" y="125"/>
                    <a:pt x="233" y="112"/>
                    <a:pt x="233" y="72"/>
                  </a:cubicBezTo>
                  <a:cubicBezTo>
                    <a:pt x="233" y="49"/>
                    <a:pt x="232" y="29"/>
                    <a:pt x="231" y="15"/>
                  </a:cubicBezTo>
                  <a:cubicBezTo>
                    <a:pt x="230" y="7"/>
                    <a:pt x="237" y="0"/>
                    <a:pt x="245" y="0"/>
                  </a:cubicBezTo>
                  <a:cubicBezTo>
                    <a:pt x="390" y="0"/>
                    <a:pt x="390" y="0"/>
                    <a:pt x="39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Line 626"/>
            <p:cNvSpPr>
              <a:spLocks noChangeShapeType="1"/>
            </p:cNvSpPr>
            <p:nvPr/>
          </p:nvSpPr>
          <p:spPr bwMode="auto">
            <a:xfrm>
              <a:off x="7062788" y="2867025"/>
              <a:ext cx="461963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6" name="Line 627"/>
            <p:cNvSpPr>
              <a:spLocks noChangeShapeType="1"/>
            </p:cNvSpPr>
            <p:nvPr/>
          </p:nvSpPr>
          <p:spPr bwMode="auto">
            <a:xfrm>
              <a:off x="7112000" y="2693988"/>
              <a:ext cx="889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Line 628"/>
            <p:cNvSpPr>
              <a:spLocks noChangeShapeType="1"/>
            </p:cNvSpPr>
            <p:nvPr/>
          </p:nvSpPr>
          <p:spPr bwMode="auto">
            <a:xfrm>
              <a:off x="7385050" y="2689225"/>
              <a:ext cx="90488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Line 629"/>
            <p:cNvSpPr>
              <a:spLocks noChangeShapeType="1"/>
            </p:cNvSpPr>
            <p:nvPr/>
          </p:nvSpPr>
          <p:spPr bwMode="auto">
            <a:xfrm>
              <a:off x="7051675" y="2819400"/>
              <a:ext cx="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9" name="Freeform 630"/>
            <p:cNvSpPr>
              <a:spLocks/>
            </p:cNvSpPr>
            <p:nvPr/>
          </p:nvSpPr>
          <p:spPr bwMode="auto">
            <a:xfrm>
              <a:off x="7153275" y="2490788"/>
              <a:ext cx="9525" cy="117475"/>
            </a:xfrm>
            <a:custGeom>
              <a:avLst/>
              <a:gdLst>
                <a:gd name="T0" fmla="*/ 8 w 8"/>
                <a:gd name="T1" fmla="*/ 100 h 100"/>
                <a:gd name="T2" fmla="*/ 0 w 8"/>
                <a:gd name="T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00">
                  <a:moveTo>
                    <a:pt x="8" y="100"/>
                  </a:moveTo>
                  <a:cubicBezTo>
                    <a:pt x="8" y="100"/>
                    <a:pt x="0" y="12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0" name="Freeform 631"/>
            <p:cNvSpPr>
              <a:spLocks/>
            </p:cNvSpPr>
            <p:nvPr/>
          </p:nvSpPr>
          <p:spPr bwMode="auto">
            <a:xfrm>
              <a:off x="7404100" y="2490788"/>
              <a:ext cx="9525" cy="117475"/>
            </a:xfrm>
            <a:custGeom>
              <a:avLst/>
              <a:gdLst>
                <a:gd name="T0" fmla="*/ 8 w 8"/>
                <a:gd name="T1" fmla="*/ 100 h 100"/>
                <a:gd name="T2" fmla="*/ 0 w 8"/>
                <a:gd name="T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00">
                  <a:moveTo>
                    <a:pt x="8" y="100"/>
                  </a:moveTo>
                  <a:cubicBezTo>
                    <a:pt x="8" y="100"/>
                    <a:pt x="0" y="12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10" name="Groupe 109"/>
          <p:cNvGrpSpPr/>
          <p:nvPr/>
        </p:nvGrpSpPr>
        <p:grpSpPr>
          <a:xfrm>
            <a:off x="7496468" y="3044286"/>
            <a:ext cx="327736" cy="400565"/>
            <a:chOff x="7829550" y="2343150"/>
            <a:chExt cx="485776" cy="593725"/>
          </a:xfrm>
        </p:grpSpPr>
        <p:sp>
          <p:nvSpPr>
            <p:cNvPr id="129" name="Freeform 632"/>
            <p:cNvSpPr>
              <a:spLocks/>
            </p:cNvSpPr>
            <p:nvPr/>
          </p:nvSpPr>
          <p:spPr bwMode="auto">
            <a:xfrm>
              <a:off x="7829550" y="2832100"/>
              <a:ext cx="76200" cy="104775"/>
            </a:xfrm>
            <a:custGeom>
              <a:avLst/>
              <a:gdLst>
                <a:gd name="T0" fmla="*/ 59 w 65"/>
                <a:gd name="T1" fmla="*/ 36 h 89"/>
                <a:gd name="T2" fmla="*/ 33 w 65"/>
                <a:gd name="T3" fmla="*/ 0 h 89"/>
                <a:gd name="T4" fmla="*/ 7 w 65"/>
                <a:gd name="T5" fmla="*/ 36 h 89"/>
                <a:gd name="T6" fmla="*/ 0 w 65"/>
                <a:gd name="T7" fmla="*/ 56 h 89"/>
                <a:gd name="T8" fmla="*/ 33 w 65"/>
                <a:gd name="T9" fmla="*/ 89 h 89"/>
                <a:gd name="T10" fmla="*/ 65 w 65"/>
                <a:gd name="T11" fmla="*/ 56 h 89"/>
                <a:gd name="T12" fmla="*/ 59 w 65"/>
                <a:gd name="T13" fmla="*/ 3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9">
                  <a:moveTo>
                    <a:pt x="59" y="3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" y="42"/>
                    <a:pt x="0" y="49"/>
                    <a:pt x="0" y="56"/>
                  </a:cubicBezTo>
                  <a:cubicBezTo>
                    <a:pt x="0" y="74"/>
                    <a:pt x="15" y="89"/>
                    <a:pt x="33" y="89"/>
                  </a:cubicBezTo>
                  <a:cubicBezTo>
                    <a:pt x="51" y="89"/>
                    <a:pt x="65" y="74"/>
                    <a:pt x="65" y="56"/>
                  </a:cubicBezTo>
                  <a:cubicBezTo>
                    <a:pt x="65" y="49"/>
                    <a:pt x="63" y="42"/>
                    <a:pt x="59" y="36"/>
                  </a:cubicBezTo>
                  <a:close/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Freeform 633"/>
            <p:cNvSpPr>
              <a:spLocks/>
            </p:cNvSpPr>
            <p:nvPr/>
          </p:nvSpPr>
          <p:spPr bwMode="auto">
            <a:xfrm>
              <a:off x="8043863" y="2343150"/>
              <a:ext cx="271463" cy="268288"/>
            </a:xfrm>
            <a:custGeom>
              <a:avLst/>
              <a:gdLst>
                <a:gd name="T0" fmla="*/ 0 w 231"/>
                <a:gd name="T1" fmla="*/ 144 h 229"/>
                <a:gd name="T2" fmla="*/ 2 w 231"/>
                <a:gd name="T3" fmla="*/ 142 h 229"/>
                <a:gd name="T4" fmla="*/ 122 w 231"/>
                <a:gd name="T5" fmla="*/ 23 h 229"/>
                <a:gd name="T6" fmla="*/ 207 w 231"/>
                <a:gd name="T7" fmla="*/ 23 h 229"/>
                <a:gd name="T8" fmla="*/ 208 w 231"/>
                <a:gd name="T9" fmla="*/ 24 h 229"/>
                <a:gd name="T10" fmla="*/ 208 w 231"/>
                <a:gd name="T11" fmla="*/ 109 h 229"/>
                <a:gd name="T12" fmla="*/ 88 w 231"/>
                <a:gd name="T13" fmla="*/ 229 h 229"/>
                <a:gd name="T14" fmla="*/ 88 w 231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229">
                  <a:moveTo>
                    <a:pt x="0" y="144"/>
                  </a:moveTo>
                  <a:cubicBezTo>
                    <a:pt x="1" y="144"/>
                    <a:pt x="2" y="143"/>
                    <a:pt x="2" y="142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45" y="0"/>
                    <a:pt x="183" y="0"/>
                    <a:pt x="207" y="23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231" y="48"/>
                    <a:pt x="231" y="86"/>
                    <a:pt x="208" y="109"/>
                  </a:cubicBezTo>
                  <a:cubicBezTo>
                    <a:pt x="88" y="229"/>
                    <a:pt x="88" y="229"/>
                    <a:pt x="88" y="229"/>
                  </a:cubicBezTo>
                  <a:cubicBezTo>
                    <a:pt x="88" y="229"/>
                    <a:pt x="88" y="229"/>
                    <a:pt x="88" y="229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Freeform 634"/>
            <p:cNvSpPr>
              <a:spLocks/>
            </p:cNvSpPr>
            <p:nvPr/>
          </p:nvSpPr>
          <p:spPr bwMode="auto">
            <a:xfrm>
              <a:off x="7988300" y="2492375"/>
              <a:ext cx="177800" cy="176213"/>
            </a:xfrm>
            <a:custGeom>
              <a:avLst/>
              <a:gdLst>
                <a:gd name="T0" fmla="*/ 121 w 151"/>
                <a:gd name="T1" fmla="*/ 89 h 151"/>
                <a:gd name="T2" fmla="*/ 142 w 151"/>
                <a:gd name="T3" fmla="*/ 111 h 151"/>
                <a:gd name="T4" fmla="*/ 142 w 151"/>
                <a:gd name="T5" fmla="*/ 143 h 151"/>
                <a:gd name="T6" fmla="*/ 142 w 151"/>
                <a:gd name="T7" fmla="*/ 143 h 151"/>
                <a:gd name="T8" fmla="*/ 110 w 151"/>
                <a:gd name="T9" fmla="*/ 143 h 151"/>
                <a:gd name="T10" fmla="*/ 8 w 151"/>
                <a:gd name="T11" fmla="*/ 40 h 151"/>
                <a:gd name="T12" fmla="*/ 8 w 151"/>
                <a:gd name="T13" fmla="*/ 8 h 151"/>
                <a:gd name="T14" fmla="*/ 8 w 151"/>
                <a:gd name="T15" fmla="*/ 8 h 151"/>
                <a:gd name="T16" fmla="*/ 40 w 151"/>
                <a:gd name="T17" fmla="*/ 8 h 151"/>
                <a:gd name="T18" fmla="*/ 63 w 151"/>
                <a:gd name="T19" fmla="*/ 3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1">
                  <a:moveTo>
                    <a:pt x="121" y="89"/>
                  </a:moveTo>
                  <a:cubicBezTo>
                    <a:pt x="142" y="111"/>
                    <a:pt x="142" y="111"/>
                    <a:pt x="142" y="111"/>
                  </a:cubicBezTo>
                  <a:cubicBezTo>
                    <a:pt x="151" y="119"/>
                    <a:pt x="151" y="134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34" y="151"/>
                    <a:pt x="119" y="151"/>
                    <a:pt x="110" y="14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32"/>
                    <a:pt x="0" y="1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7" y="0"/>
                    <a:pt x="31" y="0"/>
                    <a:pt x="40" y="8"/>
                  </a:cubicBezTo>
                  <a:cubicBezTo>
                    <a:pt x="63" y="31"/>
                    <a:pt x="63" y="31"/>
                    <a:pt x="63" y="31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Freeform 635"/>
            <p:cNvSpPr>
              <a:spLocks/>
            </p:cNvSpPr>
            <p:nvPr/>
          </p:nvSpPr>
          <p:spPr bwMode="auto">
            <a:xfrm>
              <a:off x="7875588" y="2562225"/>
              <a:ext cx="220663" cy="220663"/>
            </a:xfrm>
            <a:custGeom>
              <a:avLst/>
              <a:gdLst>
                <a:gd name="T0" fmla="*/ 124 w 188"/>
                <a:gd name="T1" fmla="*/ 0 h 188"/>
                <a:gd name="T2" fmla="*/ 10 w 188"/>
                <a:gd name="T3" fmla="*/ 114 h 188"/>
                <a:gd name="T4" fmla="*/ 7 w 188"/>
                <a:gd name="T5" fmla="*/ 117 h 188"/>
                <a:gd name="T6" fmla="*/ 1 w 188"/>
                <a:gd name="T7" fmla="*/ 184 h 188"/>
                <a:gd name="T8" fmla="*/ 4 w 188"/>
                <a:gd name="T9" fmla="*/ 187 h 188"/>
                <a:gd name="T10" fmla="*/ 71 w 188"/>
                <a:gd name="T11" fmla="*/ 180 h 188"/>
                <a:gd name="T12" fmla="*/ 73 w 188"/>
                <a:gd name="T13" fmla="*/ 178 h 188"/>
                <a:gd name="T14" fmla="*/ 188 w 188"/>
                <a:gd name="T15" fmla="*/ 6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88">
                  <a:moveTo>
                    <a:pt x="124" y="0"/>
                  </a:move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8" y="115"/>
                    <a:pt x="7" y="117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0" y="186"/>
                    <a:pt x="2" y="188"/>
                    <a:pt x="4" y="187"/>
                  </a:cubicBezTo>
                  <a:cubicBezTo>
                    <a:pt x="71" y="180"/>
                    <a:pt x="71" y="180"/>
                    <a:pt x="71" y="180"/>
                  </a:cubicBezTo>
                  <a:cubicBezTo>
                    <a:pt x="72" y="180"/>
                    <a:pt x="73" y="178"/>
                    <a:pt x="73" y="178"/>
                  </a:cubicBezTo>
                  <a:cubicBezTo>
                    <a:pt x="188" y="64"/>
                    <a:pt x="188" y="64"/>
                    <a:pt x="188" y="64"/>
                  </a:cubicBezTo>
                </a:path>
              </a:pathLst>
            </a:custGeom>
            <a:no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111" name="Groupe 110"/>
          <p:cNvGrpSpPr/>
          <p:nvPr/>
        </p:nvGrpSpPr>
        <p:grpSpPr>
          <a:xfrm>
            <a:off x="7483615" y="2573032"/>
            <a:ext cx="349157" cy="292392"/>
            <a:chOff x="7810500" y="1644650"/>
            <a:chExt cx="517526" cy="433388"/>
          </a:xfrm>
          <a:noFill/>
        </p:grpSpPr>
        <p:sp>
          <p:nvSpPr>
            <p:cNvPr id="117" name="Freeform 636"/>
            <p:cNvSpPr>
              <a:spLocks/>
            </p:cNvSpPr>
            <p:nvPr/>
          </p:nvSpPr>
          <p:spPr bwMode="auto">
            <a:xfrm>
              <a:off x="7810500" y="1701800"/>
              <a:ext cx="339725" cy="376238"/>
            </a:xfrm>
            <a:custGeom>
              <a:avLst/>
              <a:gdLst>
                <a:gd name="T0" fmla="*/ 285 w 290"/>
                <a:gd name="T1" fmla="*/ 320 h 320"/>
                <a:gd name="T2" fmla="*/ 74 w 290"/>
                <a:gd name="T3" fmla="*/ 320 h 320"/>
                <a:gd name="T4" fmla="*/ 0 w 290"/>
                <a:gd name="T5" fmla="*/ 246 h 320"/>
                <a:gd name="T6" fmla="*/ 0 w 290"/>
                <a:gd name="T7" fmla="*/ 86 h 320"/>
                <a:gd name="T8" fmla="*/ 3 w 290"/>
                <a:gd name="T9" fmla="*/ 81 h 320"/>
                <a:gd name="T10" fmla="*/ 154 w 290"/>
                <a:gd name="T11" fmla="*/ 1 h 320"/>
                <a:gd name="T12" fmla="*/ 159 w 290"/>
                <a:gd name="T13" fmla="*/ 1 h 320"/>
                <a:gd name="T14" fmla="*/ 162 w 290"/>
                <a:gd name="T15" fmla="*/ 6 h 320"/>
                <a:gd name="T16" fmla="*/ 162 w 290"/>
                <a:gd name="T17" fmla="*/ 182 h 320"/>
                <a:gd name="T18" fmla="*/ 285 w 290"/>
                <a:gd name="T19" fmla="*/ 201 h 320"/>
                <a:gd name="T20" fmla="*/ 290 w 290"/>
                <a:gd name="T21" fmla="*/ 207 h 320"/>
                <a:gd name="T22" fmla="*/ 290 w 290"/>
                <a:gd name="T23" fmla="*/ 314 h 320"/>
                <a:gd name="T24" fmla="*/ 285 w 290"/>
                <a:gd name="T25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320">
                  <a:moveTo>
                    <a:pt x="285" y="320"/>
                  </a:moveTo>
                  <a:cubicBezTo>
                    <a:pt x="74" y="320"/>
                    <a:pt x="74" y="320"/>
                    <a:pt x="74" y="320"/>
                  </a:cubicBezTo>
                  <a:cubicBezTo>
                    <a:pt x="33" y="320"/>
                    <a:pt x="0" y="287"/>
                    <a:pt x="0" y="24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4"/>
                    <a:pt x="1" y="82"/>
                    <a:pt x="3" y="8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6" y="0"/>
                    <a:pt x="158" y="0"/>
                    <a:pt x="159" y="1"/>
                  </a:cubicBezTo>
                  <a:cubicBezTo>
                    <a:pt x="161" y="2"/>
                    <a:pt x="162" y="4"/>
                    <a:pt x="162" y="6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88" y="202"/>
                    <a:pt x="290" y="204"/>
                    <a:pt x="290" y="207"/>
                  </a:cubicBezTo>
                  <a:cubicBezTo>
                    <a:pt x="290" y="314"/>
                    <a:pt x="290" y="314"/>
                    <a:pt x="290" y="314"/>
                  </a:cubicBezTo>
                  <a:cubicBezTo>
                    <a:pt x="290" y="317"/>
                    <a:pt x="287" y="320"/>
                    <a:pt x="285" y="320"/>
                  </a:cubicBezTo>
                  <a:close/>
                </a:path>
              </a:pathLst>
            </a:custGeom>
            <a:grp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Freeform 637"/>
            <p:cNvSpPr>
              <a:spLocks/>
            </p:cNvSpPr>
            <p:nvPr/>
          </p:nvSpPr>
          <p:spPr bwMode="auto">
            <a:xfrm>
              <a:off x="7851775" y="1889125"/>
              <a:ext cx="98425" cy="146050"/>
            </a:xfrm>
            <a:custGeom>
              <a:avLst/>
              <a:gdLst>
                <a:gd name="T0" fmla="*/ 0 w 84"/>
                <a:gd name="T1" fmla="*/ 0 h 125"/>
                <a:gd name="T2" fmla="*/ 0 w 84"/>
                <a:gd name="T3" fmla="*/ 87 h 125"/>
                <a:gd name="T4" fmla="*/ 39 w 84"/>
                <a:gd name="T5" fmla="*/ 125 h 125"/>
                <a:gd name="T6" fmla="*/ 84 w 84"/>
                <a:gd name="T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25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18" y="125"/>
                    <a:pt x="39" y="125"/>
                  </a:cubicBezTo>
                  <a:cubicBezTo>
                    <a:pt x="84" y="125"/>
                    <a:pt x="84" y="125"/>
                    <a:pt x="84" y="125"/>
                  </a:cubicBezTo>
                </a:path>
              </a:pathLst>
            </a:cu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Freeform 638"/>
            <p:cNvSpPr>
              <a:spLocks/>
            </p:cNvSpPr>
            <p:nvPr/>
          </p:nvSpPr>
          <p:spPr bwMode="auto">
            <a:xfrm>
              <a:off x="7831138" y="1644650"/>
              <a:ext cx="149225" cy="144463"/>
            </a:xfrm>
            <a:custGeom>
              <a:avLst/>
              <a:gdLst>
                <a:gd name="T0" fmla="*/ 0 w 127"/>
                <a:gd name="T1" fmla="*/ 123 h 123"/>
                <a:gd name="T2" fmla="*/ 0 w 127"/>
                <a:gd name="T3" fmla="*/ 5 h 123"/>
                <a:gd name="T4" fmla="*/ 5 w 127"/>
                <a:gd name="T5" fmla="*/ 0 h 123"/>
                <a:gd name="T6" fmla="*/ 122 w 127"/>
                <a:gd name="T7" fmla="*/ 0 h 123"/>
                <a:gd name="T8" fmla="*/ 127 w 127"/>
                <a:gd name="T9" fmla="*/ 5 h 123"/>
                <a:gd name="T10" fmla="*/ 127 w 127"/>
                <a:gd name="T11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23">
                  <a:moveTo>
                    <a:pt x="0" y="123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5" y="0"/>
                    <a:pt x="127" y="2"/>
                    <a:pt x="127" y="5"/>
                  </a:cubicBezTo>
                  <a:cubicBezTo>
                    <a:pt x="127" y="55"/>
                    <a:pt x="127" y="55"/>
                    <a:pt x="127" y="55"/>
                  </a:cubicBezTo>
                </a:path>
              </a:pathLst>
            </a:custGeom>
            <a:grpFill/>
            <a:ln w="14288" cap="flat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Line 639"/>
            <p:cNvSpPr>
              <a:spLocks noChangeShapeType="1"/>
            </p:cNvSpPr>
            <p:nvPr/>
          </p:nvSpPr>
          <p:spPr bwMode="auto">
            <a:xfrm flipH="1">
              <a:off x="7874000" y="1692275"/>
              <a:ext cx="61913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1" name="Line 640"/>
            <p:cNvSpPr>
              <a:spLocks noChangeShapeType="1"/>
            </p:cNvSpPr>
            <p:nvPr/>
          </p:nvSpPr>
          <p:spPr bwMode="auto">
            <a:xfrm flipH="1">
              <a:off x="8186738" y="1979613"/>
              <a:ext cx="25400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2" name="Line 641"/>
            <p:cNvSpPr>
              <a:spLocks noChangeShapeType="1"/>
            </p:cNvSpPr>
            <p:nvPr/>
          </p:nvSpPr>
          <p:spPr bwMode="auto">
            <a:xfrm flipH="1">
              <a:off x="8245475" y="1979613"/>
              <a:ext cx="23813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Line 642"/>
            <p:cNvSpPr>
              <a:spLocks noChangeShapeType="1"/>
            </p:cNvSpPr>
            <p:nvPr/>
          </p:nvSpPr>
          <p:spPr bwMode="auto">
            <a:xfrm flipH="1">
              <a:off x="8304213" y="1979613"/>
              <a:ext cx="23813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4" name="Line 643"/>
            <p:cNvSpPr>
              <a:spLocks noChangeShapeType="1"/>
            </p:cNvSpPr>
            <p:nvPr/>
          </p:nvSpPr>
          <p:spPr bwMode="auto">
            <a:xfrm flipH="1">
              <a:off x="8223250" y="2014538"/>
              <a:ext cx="23813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5" name="Line 644"/>
            <p:cNvSpPr>
              <a:spLocks noChangeShapeType="1"/>
            </p:cNvSpPr>
            <p:nvPr/>
          </p:nvSpPr>
          <p:spPr bwMode="auto">
            <a:xfrm flipH="1">
              <a:off x="8280400" y="2014538"/>
              <a:ext cx="25400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6" name="Line 645"/>
            <p:cNvSpPr>
              <a:spLocks noChangeShapeType="1"/>
            </p:cNvSpPr>
            <p:nvPr/>
          </p:nvSpPr>
          <p:spPr bwMode="auto">
            <a:xfrm flipH="1">
              <a:off x="8186738" y="2051050"/>
              <a:ext cx="25400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7" name="Line 646"/>
            <p:cNvSpPr>
              <a:spLocks noChangeShapeType="1"/>
            </p:cNvSpPr>
            <p:nvPr/>
          </p:nvSpPr>
          <p:spPr bwMode="auto">
            <a:xfrm flipH="1">
              <a:off x="8245475" y="2051050"/>
              <a:ext cx="23813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8" name="Line 647"/>
            <p:cNvSpPr>
              <a:spLocks noChangeShapeType="1"/>
            </p:cNvSpPr>
            <p:nvPr/>
          </p:nvSpPr>
          <p:spPr bwMode="auto">
            <a:xfrm flipH="1">
              <a:off x="8304213" y="2051050"/>
              <a:ext cx="23813" cy="0"/>
            </a:xfrm>
            <a:prstGeom prst="line">
              <a:avLst/>
            </a:prstGeom>
            <a:grp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2" name="Groupe 111"/>
          <p:cNvGrpSpPr/>
          <p:nvPr/>
        </p:nvGrpSpPr>
        <p:grpSpPr>
          <a:xfrm>
            <a:off x="5404743" y="2549469"/>
            <a:ext cx="287037" cy="338446"/>
            <a:chOff x="4729163" y="1609725"/>
            <a:chExt cx="425450" cy="501650"/>
          </a:xfrm>
        </p:grpSpPr>
        <p:sp>
          <p:nvSpPr>
            <p:cNvPr id="113" name="Line 648"/>
            <p:cNvSpPr>
              <a:spLocks noChangeShapeType="1"/>
            </p:cNvSpPr>
            <p:nvPr/>
          </p:nvSpPr>
          <p:spPr bwMode="auto">
            <a:xfrm flipH="1">
              <a:off x="4864100" y="1785938"/>
              <a:ext cx="127000" cy="0"/>
            </a:xfrm>
            <a:prstGeom prst="line">
              <a:avLst/>
            </a:pr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Freeform 649"/>
            <p:cNvSpPr>
              <a:spLocks/>
            </p:cNvSpPr>
            <p:nvPr/>
          </p:nvSpPr>
          <p:spPr bwMode="auto">
            <a:xfrm>
              <a:off x="4729163" y="1800225"/>
              <a:ext cx="311150" cy="311150"/>
            </a:xfrm>
            <a:custGeom>
              <a:avLst/>
              <a:gdLst>
                <a:gd name="T0" fmla="*/ 265 w 265"/>
                <a:gd name="T1" fmla="*/ 179 h 264"/>
                <a:gd name="T2" fmla="*/ 138 w 265"/>
                <a:gd name="T3" fmla="*/ 264 h 264"/>
                <a:gd name="T4" fmla="*/ 0 w 265"/>
                <a:gd name="T5" fmla="*/ 125 h 264"/>
                <a:gd name="T6" fmla="*/ 81 w 265"/>
                <a:gd name="T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64">
                  <a:moveTo>
                    <a:pt x="265" y="179"/>
                  </a:moveTo>
                  <a:cubicBezTo>
                    <a:pt x="244" y="229"/>
                    <a:pt x="195" y="264"/>
                    <a:pt x="138" y="264"/>
                  </a:cubicBezTo>
                  <a:cubicBezTo>
                    <a:pt x="61" y="264"/>
                    <a:pt x="0" y="202"/>
                    <a:pt x="0" y="125"/>
                  </a:cubicBezTo>
                  <a:cubicBezTo>
                    <a:pt x="0" y="69"/>
                    <a:pt x="33" y="21"/>
                    <a:pt x="81" y="0"/>
                  </a:cubicBez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Freeform 650"/>
            <p:cNvSpPr>
              <a:spLocks/>
            </p:cNvSpPr>
            <p:nvPr/>
          </p:nvSpPr>
          <p:spPr bwMode="auto">
            <a:xfrm>
              <a:off x="4864100" y="1676400"/>
              <a:ext cx="290513" cy="381000"/>
            </a:xfrm>
            <a:custGeom>
              <a:avLst/>
              <a:gdLst>
                <a:gd name="T0" fmla="*/ 0 w 183"/>
                <a:gd name="T1" fmla="*/ 0 h 240"/>
                <a:gd name="T2" fmla="*/ 0 w 183"/>
                <a:gd name="T3" fmla="*/ 124 h 240"/>
                <a:gd name="T4" fmla="*/ 111 w 183"/>
                <a:gd name="T5" fmla="*/ 124 h 240"/>
                <a:gd name="T6" fmla="*/ 149 w 183"/>
                <a:gd name="T7" fmla="*/ 240 h 240"/>
                <a:gd name="T8" fmla="*/ 183 w 183"/>
                <a:gd name="T9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40">
                  <a:moveTo>
                    <a:pt x="0" y="0"/>
                  </a:moveTo>
                  <a:lnTo>
                    <a:pt x="0" y="124"/>
                  </a:lnTo>
                  <a:lnTo>
                    <a:pt x="111" y="124"/>
                  </a:lnTo>
                  <a:lnTo>
                    <a:pt x="149" y="240"/>
                  </a:lnTo>
                  <a:lnTo>
                    <a:pt x="183" y="229"/>
                  </a:lnTo>
                </a:path>
              </a:pathLst>
            </a:custGeom>
            <a:noFill/>
            <a:ln w="14288" cap="rnd">
              <a:solidFill>
                <a:srgbClr val="FF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Oval 651"/>
            <p:cNvSpPr>
              <a:spLocks noChangeArrowheads="1"/>
            </p:cNvSpPr>
            <p:nvPr/>
          </p:nvSpPr>
          <p:spPr bwMode="auto">
            <a:xfrm>
              <a:off x="4837113" y="1609725"/>
              <a:ext cx="85725" cy="8413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03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93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38405" y="6439354"/>
            <a:ext cx="1399951" cy="275691"/>
          </a:xfrm>
        </p:spPr>
        <p:txBody>
          <a:bodyPr>
            <a:noAutofit/>
          </a:bodyPr>
          <a:lstStyle/>
          <a:p>
            <a:pPr algn="r"/>
            <a:r>
              <a:rPr lang="fr-FR" sz="1300" dirty="0" smtClean="0">
                <a:solidFill>
                  <a:schemeClr val="bg1"/>
                </a:solidFill>
                <a:latin typeface="Mont Heavy" panose="00000A00000000000000" pitchFamily="50" charset="0"/>
              </a:rPr>
              <a:t>Ravivez</a:t>
            </a:r>
            <a:br>
              <a:rPr lang="fr-FR" sz="1300" dirty="0" smtClean="0">
                <a:solidFill>
                  <a:schemeClr val="bg1"/>
                </a:solidFill>
                <a:latin typeface="Mont Heavy" panose="00000A00000000000000" pitchFamily="50" charset="0"/>
              </a:rPr>
            </a:br>
            <a:r>
              <a:rPr lang="fr-FR" sz="1300" dirty="0" smtClean="0">
                <a:solidFill>
                  <a:schemeClr val="bg1"/>
                </a:solidFill>
                <a:latin typeface="Mont Heavy" panose="00000A00000000000000" pitchFamily="50" charset="0"/>
              </a:rPr>
              <a:t>votre nature</a:t>
            </a:r>
            <a:endParaRPr lang="fr-FR" sz="1300" dirty="0">
              <a:solidFill>
                <a:schemeClr val="bg1"/>
              </a:solidFill>
              <a:latin typeface="Mont Heavy" panose="00000A00000000000000" pitchFamily="50" charset="0"/>
            </a:endParaRPr>
          </a:p>
        </p:txBody>
      </p:sp>
      <p:cxnSp>
        <p:nvCxnSpPr>
          <p:cNvPr id="4" name="Connecteur droit 3"/>
          <p:cNvCxnSpPr/>
          <p:nvPr/>
        </p:nvCxnSpPr>
        <p:spPr>
          <a:xfrm>
            <a:off x="157942" y="6325984"/>
            <a:ext cx="1187888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18" y="6439354"/>
            <a:ext cx="1036237" cy="306726"/>
          </a:xfrm>
          <a:prstGeom prst="rect">
            <a:avLst/>
          </a:prstGeom>
        </p:spPr>
      </p:pic>
      <p:sp>
        <p:nvSpPr>
          <p:cNvPr id="13" name="Titre 1"/>
          <p:cNvSpPr txBox="1">
            <a:spLocks/>
          </p:cNvSpPr>
          <p:nvPr/>
        </p:nvSpPr>
        <p:spPr>
          <a:xfrm>
            <a:off x="1524000" y="1938441"/>
            <a:ext cx="9144000" cy="2874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 Heavy" panose="00000A00000000000000" pitchFamily="50" charset="0"/>
                <a:ea typeface="+mj-ea"/>
                <a:cs typeface="+mj-cs"/>
              </a:rPr>
              <a:t>Merci</a:t>
            </a:r>
            <a:endParaRPr kumimoji="0" lang="fr-FR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 Heavy" panose="00000A00000000000000" pitchFamily="50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532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968164" y="231870"/>
            <a:ext cx="6186490" cy="800219"/>
            <a:chOff x="4745820" y="1482096"/>
            <a:chExt cx="6186490" cy="800219"/>
          </a:xfrm>
        </p:grpSpPr>
        <p:grpSp>
          <p:nvGrpSpPr>
            <p:cNvPr id="5" name="Group 3"/>
            <p:cNvGrpSpPr/>
            <p:nvPr/>
          </p:nvGrpSpPr>
          <p:grpSpPr>
            <a:xfrm>
              <a:off x="5840274" y="1482096"/>
              <a:ext cx="5092036" cy="800219"/>
              <a:chOff x="6365620" y="1411926"/>
              <a:chExt cx="5092036" cy="800219"/>
            </a:xfrm>
          </p:grpSpPr>
          <p:sp>
            <p:nvSpPr>
              <p:cNvPr id="9" name="TextBox 7"/>
              <p:cNvSpPr txBox="1"/>
              <p:nvPr/>
            </p:nvSpPr>
            <p:spPr>
              <a:xfrm>
                <a:off x="6365620" y="1750480"/>
                <a:ext cx="50920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Lorem ipsum dolor sit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amet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consectetuer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adipiscing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elit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sed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diam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nonummy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nibh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euismod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10" name="TextBox 8"/>
              <p:cNvSpPr txBox="1"/>
              <p:nvPr/>
            </p:nvSpPr>
            <p:spPr>
              <a:xfrm>
                <a:off x="6365620" y="1411926"/>
                <a:ext cx="5092036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b="1" dirty="0">
                    <a:latin typeface="Mont Bold" panose="00000900000000000000" pitchFamily="50" charset="0"/>
                    <a:cs typeface="Arial" pitchFamily="34" charset="0"/>
                  </a:rPr>
                  <a:t>Contents</a:t>
                </a:r>
                <a:endParaRPr lang="ko-KR" altLang="en-US" b="1" dirty="0">
                  <a:latin typeface="Mont Bold" panose="00000900000000000000" pitchFamily="50" charset="0"/>
                  <a:cs typeface="Arial" pitchFamily="34" charset="0"/>
                </a:endParaRPr>
              </a:p>
            </p:txBody>
          </p:sp>
        </p:grpSp>
        <p:grpSp>
          <p:nvGrpSpPr>
            <p:cNvPr id="6" name="Group 4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7" name="Oval 5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TextBox 6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01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11" name="Group 13"/>
          <p:cNvGrpSpPr/>
          <p:nvPr/>
        </p:nvGrpSpPr>
        <p:grpSpPr>
          <a:xfrm>
            <a:off x="3964152" y="1479143"/>
            <a:ext cx="6186490" cy="800219"/>
            <a:chOff x="4745820" y="1482096"/>
            <a:chExt cx="6186490" cy="800219"/>
          </a:xfrm>
        </p:grpSpPr>
        <p:grpSp>
          <p:nvGrpSpPr>
            <p:cNvPr id="12" name="Group 14"/>
            <p:cNvGrpSpPr/>
            <p:nvPr/>
          </p:nvGrpSpPr>
          <p:grpSpPr>
            <a:xfrm>
              <a:off x="5840274" y="1482096"/>
              <a:ext cx="5092036" cy="800219"/>
              <a:chOff x="6365620" y="1411926"/>
              <a:chExt cx="5092036" cy="800219"/>
            </a:xfrm>
          </p:grpSpPr>
          <p:sp>
            <p:nvSpPr>
              <p:cNvPr id="16" name="TextBox 18"/>
              <p:cNvSpPr txBox="1"/>
              <p:nvPr/>
            </p:nvSpPr>
            <p:spPr>
              <a:xfrm>
                <a:off x="6365620" y="1750480"/>
                <a:ext cx="50920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Lorem ipsum dolor sit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amet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consectetuer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adipiscing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elit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sed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diam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nonummy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nibh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euismod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17" name="TextBox 19"/>
              <p:cNvSpPr txBox="1"/>
              <p:nvPr/>
            </p:nvSpPr>
            <p:spPr>
              <a:xfrm>
                <a:off x="6365620" y="1411926"/>
                <a:ext cx="5092036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b="1" dirty="0">
                    <a:latin typeface="Mont Bold" panose="00000900000000000000" pitchFamily="50" charset="0"/>
                    <a:cs typeface="Arial" pitchFamily="34" charset="0"/>
                  </a:rPr>
                  <a:t>Contents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13" name="Group 15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14" name="Oval 16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TextBox 17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02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18" name="Group 20"/>
          <p:cNvGrpSpPr/>
          <p:nvPr/>
        </p:nvGrpSpPr>
        <p:grpSpPr>
          <a:xfrm>
            <a:off x="3960140" y="2726416"/>
            <a:ext cx="6186490" cy="800219"/>
            <a:chOff x="4745820" y="1482096"/>
            <a:chExt cx="6186490" cy="800219"/>
          </a:xfrm>
        </p:grpSpPr>
        <p:grpSp>
          <p:nvGrpSpPr>
            <p:cNvPr id="19" name="Group 21"/>
            <p:cNvGrpSpPr/>
            <p:nvPr/>
          </p:nvGrpSpPr>
          <p:grpSpPr>
            <a:xfrm>
              <a:off x="5840274" y="1482096"/>
              <a:ext cx="5092036" cy="800219"/>
              <a:chOff x="6365620" y="1411926"/>
              <a:chExt cx="5092036" cy="800219"/>
            </a:xfrm>
          </p:grpSpPr>
          <p:sp>
            <p:nvSpPr>
              <p:cNvPr id="23" name="TextBox 25"/>
              <p:cNvSpPr txBox="1"/>
              <p:nvPr/>
            </p:nvSpPr>
            <p:spPr>
              <a:xfrm>
                <a:off x="6365620" y="1750480"/>
                <a:ext cx="50920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Lorem ipsum dolor sit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amet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consectetuer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adipiscing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elit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sed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diam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nonummy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nibh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euismod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24" name="TextBox 26"/>
              <p:cNvSpPr txBox="1"/>
              <p:nvPr/>
            </p:nvSpPr>
            <p:spPr>
              <a:xfrm>
                <a:off x="6365620" y="1411926"/>
                <a:ext cx="5092036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b="1" dirty="0">
                    <a:latin typeface="Mont Bold" panose="00000900000000000000" pitchFamily="50" charset="0"/>
                    <a:cs typeface="Arial" pitchFamily="34" charset="0"/>
                  </a:rPr>
                  <a:t>Contents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20" name="Group 22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21" name="Oval 23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Box 24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03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25" name="Group 27"/>
          <p:cNvGrpSpPr/>
          <p:nvPr/>
        </p:nvGrpSpPr>
        <p:grpSpPr>
          <a:xfrm>
            <a:off x="3956128" y="3973689"/>
            <a:ext cx="6186490" cy="800219"/>
            <a:chOff x="4745820" y="1482096"/>
            <a:chExt cx="6186490" cy="800219"/>
          </a:xfrm>
        </p:grpSpPr>
        <p:grpSp>
          <p:nvGrpSpPr>
            <p:cNvPr id="26" name="Group 28"/>
            <p:cNvGrpSpPr/>
            <p:nvPr/>
          </p:nvGrpSpPr>
          <p:grpSpPr>
            <a:xfrm>
              <a:off x="5840274" y="1482096"/>
              <a:ext cx="5092036" cy="800219"/>
              <a:chOff x="6365620" y="1411926"/>
              <a:chExt cx="5092036" cy="800219"/>
            </a:xfrm>
          </p:grpSpPr>
          <p:sp>
            <p:nvSpPr>
              <p:cNvPr id="30" name="TextBox 32"/>
              <p:cNvSpPr txBox="1"/>
              <p:nvPr/>
            </p:nvSpPr>
            <p:spPr>
              <a:xfrm>
                <a:off x="6365620" y="1750480"/>
                <a:ext cx="50920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Lorem ipsum dolor sit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amet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consectetuer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adipiscing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elit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sed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diam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nonummy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nibh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euismod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31" name="TextBox 33"/>
              <p:cNvSpPr txBox="1"/>
              <p:nvPr/>
            </p:nvSpPr>
            <p:spPr>
              <a:xfrm>
                <a:off x="6365620" y="1411926"/>
                <a:ext cx="5092036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b="1" dirty="0">
                    <a:latin typeface="Mont Bold" panose="00000900000000000000" pitchFamily="50" charset="0"/>
                    <a:cs typeface="Arial" pitchFamily="34" charset="0"/>
                  </a:rPr>
                  <a:t>Contents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27" name="Group 29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28" name="Oval 30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Box 31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04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32" name="Group 34"/>
          <p:cNvGrpSpPr/>
          <p:nvPr/>
        </p:nvGrpSpPr>
        <p:grpSpPr>
          <a:xfrm>
            <a:off x="3952116" y="5220962"/>
            <a:ext cx="6186490" cy="800219"/>
            <a:chOff x="4745820" y="1482096"/>
            <a:chExt cx="6186490" cy="800219"/>
          </a:xfrm>
        </p:grpSpPr>
        <p:grpSp>
          <p:nvGrpSpPr>
            <p:cNvPr id="33" name="Group 35"/>
            <p:cNvGrpSpPr/>
            <p:nvPr/>
          </p:nvGrpSpPr>
          <p:grpSpPr>
            <a:xfrm>
              <a:off x="5840274" y="1482096"/>
              <a:ext cx="5092036" cy="800219"/>
              <a:chOff x="6365620" y="1411926"/>
              <a:chExt cx="5092036" cy="800219"/>
            </a:xfrm>
          </p:grpSpPr>
          <p:sp>
            <p:nvSpPr>
              <p:cNvPr id="37" name="TextBox 39"/>
              <p:cNvSpPr txBox="1"/>
              <p:nvPr/>
            </p:nvSpPr>
            <p:spPr>
              <a:xfrm>
                <a:off x="6365620" y="1750480"/>
                <a:ext cx="50920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Lorem ipsum dolor sit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amet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consectetuer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adipiscing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elit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,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sed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diam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nonummy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nibh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  <a:r>
                  <a:rPr lang="en-US" altLang="ko-KR" sz="1200" dirty="0" err="1">
                    <a:latin typeface="Mont Book" panose="00000600000000000000" pitchFamily="50" charset="0"/>
                    <a:cs typeface="Arial" pitchFamily="34" charset="0"/>
                  </a:rPr>
                  <a:t>euismod</a:t>
                </a:r>
                <a:r>
                  <a:rPr lang="en-US" altLang="ko-KR" sz="1200" dirty="0">
                    <a:latin typeface="Mont Book" panose="00000600000000000000" pitchFamily="50" charset="0"/>
                    <a:cs typeface="Arial" pitchFamily="34" charset="0"/>
                  </a:rPr>
                  <a:t> </a:t>
                </a:r>
              </a:p>
            </p:txBody>
          </p:sp>
          <p:sp>
            <p:nvSpPr>
              <p:cNvPr id="38" name="TextBox 40"/>
              <p:cNvSpPr txBox="1"/>
              <p:nvPr/>
            </p:nvSpPr>
            <p:spPr>
              <a:xfrm>
                <a:off x="6365620" y="1411926"/>
                <a:ext cx="5092036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b="1" dirty="0">
                    <a:latin typeface="Mont Bold" panose="00000900000000000000" pitchFamily="50" charset="0"/>
                    <a:cs typeface="Arial" pitchFamily="34" charset="0"/>
                  </a:rPr>
                  <a:t>Contents</a:t>
                </a:r>
                <a:endParaRPr lang="ko-KR" altLang="en-US" b="1" dirty="0">
                  <a:cs typeface="Arial" pitchFamily="34" charset="0"/>
                </a:endParaRPr>
              </a:p>
            </p:txBody>
          </p:sp>
        </p:grpSp>
        <p:grpSp>
          <p:nvGrpSpPr>
            <p:cNvPr id="34" name="Group 36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35" name="Oval 37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TextBox 38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05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39" name="TextBox 1"/>
          <p:cNvSpPr txBox="1"/>
          <p:nvPr/>
        </p:nvSpPr>
        <p:spPr>
          <a:xfrm>
            <a:off x="350196" y="931700"/>
            <a:ext cx="3188367" cy="1569660"/>
          </a:xfrm>
          <a:prstGeom prst="rect">
            <a:avLst/>
          </a:prstGeom>
          <a:noFill/>
        </p:spPr>
        <p:txBody>
          <a:bodyPr wrap="square" lIns="274320" rtlCol="0" anchor="ctr">
            <a:spAutoFit/>
          </a:bodyPr>
          <a:lstStyle/>
          <a:p>
            <a:r>
              <a:rPr lang="en-US" altLang="ko-KR" sz="4800" dirty="0">
                <a:latin typeface="Mont Bold" panose="00000900000000000000" pitchFamily="50" charset="0"/>
                <a:cs typeface="Arial" pitchFamily="34" charset="0"/>
              </a:rPr>
              <a:t>Agenda</a:t>
            </a:r>
          </a:p>
          <a:p>
            <a:r>
              <a:rPr lang="en-US" altLang="ko-KR" sz="4800" dirty="0">
                <a:solidFill>
                  <a:schemeClr val="bg1"/>
                </a:solidFill>
                <a:cs typeface="Arial" pitchFamily="34" charset="0"/>
              </a:rPr>
              <a:t>Style</a:t>
            </a:r>
            <a:endParaRPr lang="ko-KR" altLang="en-US" sz="48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70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  <p:sp>
        <p:nvSpPr>
          <p:cNvPr id="22" name="Chevron 6">
            <a:extLst>
              <a:ext uri="{FF2B5EF4-FFF2-40B4-BE49-F238E27FC236}">
                <a16:creationId xmlns:a16="http://schemas.microsoft.com/office/drawing/2014/main" id="{DA892E10-B57A-4162-B5B0-D3543B1670B6}"/>
              </a:ext>
            </a:extLst>
          </p:cNvPr>
          <p:cNvSpPr/>
          <p:nvPr/>
        </p:nvSpPr>
        <p:spPr>
          <a:xfrm>
            <a:off x="8918291" y="3457884"/>
            <a:ext cx="2160000" cy="685940"/>
          </a:xfrm>
          <a:prstGeom prst="chevron">
            <a:avLst/>
          </a:prstGeom>
          <a:solidFill>
            <a:srgbClr val="FF0000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670A8FA7-A398-4680-AD33-298189AA0BF3}"/>
              </a:ext>
            </a:extLst>
          </p:cNvPr>
          <p:cNvSpPr/>
          <p:nvPr/>
        </p:nvSpPr>
        <p:spPr>
          <a:xfrm>
            <a:off x="9593238" y="2084429"/>
            <a:ext cx="810106" cy="810106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E12AD6C9-E0FC-4EE4-91E4-795B92C82DD2}"/>
              </a:ext>
            </a:extLst>
          </p:cNvPr>
          <p:cNvSpPr txBox="1"/>
          <p:nvPr/>
        </p:nvSpPr>
        <p:spPr>
          <a:xfrm>
            <a:off x="9630166" y="3616188"/>
            <a:ext cx="73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latin typeface="Mont Bold" panose="00000900000000000000" pitchFamily="50" charset="0"/>
                <a:cs typeface="Arial" pitchFamily="34" charset="0"/>
              </a:rPr>
              <a:t>2019</a:t>
            </a:r>
            <a:endParaRPr lang="ko-KR" altLang="en-US" b="1" dirty="0">
              <a:solidFill>
                <a:schemeClr val="bg1"/>
              </a:solidFill>
              <a:latin typeface="Mont Bold" panose="00000900000000000000" pitchFamily="50" charset="0"/>
              <a:cs typeface="Arial" pitchFamily="34" charset="0"/>
            </a:endParaRPr>
          </a:p>
        </p:txBody>
      </p:sp>
      <p:grpSp>
        <p:nvGrpSpPr>
          <p:cNvPr id="25" name="Group 39">
            <a:extLst>
              <a:ext uri="{FF2B5EF4-FFF2-40B4-BE49-F238E27FC236}">
                <a16:creationId xmlns:a16="http://schemas.microsoft.com/office/drawing/2014/main" id="{BF932243-4685-458E-AC77-B93FF38CC187}"/>
              </a:ext>
            </a:extLst>
          </p:cNvPr>
          <p:cNvGrpSpPr/>
          <p:nvPr/>
        </p:nvGrpSpPr>
        <p:grpSpPr>
          <a:xfrm>
            <a:off x="9292377" y="4350624"/>
            <a:ext cx="1411829" cy="1661994"/>
            <a:chOff x="6210997" y="1433695"/>
            <a:chExt cx="1457348" cy="1182382"/>
          </a:xfrm>
        </p:grpSpPr>
        <p:sp>
          <p:nvSpPr>
            <p:cNvPr id="26" name="TextBox 8">
              <a:extLst>
                <a:ext uri="{FF2B5EF4-FFF2-40B4-BE49-F238E27FC236}">
                  <a16:creationId xmlns:a16="http://schemas.microsoft.com/office/drawing/2014/main" id="{DE17D84A-16BA-469A-A4B6-11C5CFA74B21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endParaRPr>
            </a:p>
          </p:txBody>
        </p:sp>
        <p:sp>
          <p:nvSpPr>
            <p:cNvPr id="27" name="TextBox 9">
              <a:extLst>
                <a:ext uri="{FF2B5EF4-FFF2-40B4-BE49-F238E27FC236}">
                  <a16:creationId xmlns:a16="http://schemas.microsoft.com/office/drawing/2014/main" id="{475F8719-B67A-4DC5-BCCF-F08F439726CB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98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cxnSp>
        <p:nvCxnSpPr>
          <p:cNvPr id="28" name="Straight Connector 51">
            <a:extLst>
              <a:ext uri="{FF2B5EF4-FFF2-40B4-BE49-F238E27FC236}">
                <a16:creationId xmlns:a16="http://schemas.microsoft.com/office/drawing/2014/main" id="{8F3A0466-4316-4D66-A057-320F408B64A3}"/>
              </a:ext>
            </a:extLst>
          </p:cNvPr>
          <p:cNvCxnSpPr/>
          <p:nvPr/>
        </p:nvCxnSpPr>
        <p:spPr>
          <a:xfrm>
            <a:off x="9998291" y="2892403"/>
            <a:ext cx="0" cy="576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hevron 3">
            <a:extLst>
              <a:ext uri="{FF2B5EF4-FFF2-40B4-BE49-F238E27FC236}">
                <a16:creationId xmlns:a16="http://schemas.microsoft.com/office/drawing/2014/main" id="{5E26B8A8-E902-4D75-BA1E-BCE154405E96}"/>
              </a:ext>
            </a:extLst>
          </p:cNvPr>
          <p:cNvSpPr/>
          <p:nvPr/>
        </p:nvSpPr>
        <p:spPr>
          <a:xfrm>
            <a:off x="2883529" y="3457884"/>
            <a:ext cx="2160000" cy="685940"/>
          </a:xfrm>
          <a:prstGeom prst="chevron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Oval 11">
            <a:extLst>
              <a:ext uri="{FF2B5EF4-FFF2-40B4-BE49-F238E27FC236}">
                <a16:creationId xmlns:a16="http://schemas.microsoft.com/office/drawing/2014/main" id="{C01934FC-42D4-4356-980D-94FC7D16D797}"/>
              </a:ext>
            </a:extLst>
          </p:cNvPr>
          <p:cNvSpPr/>
          <p:nvPr/>
        </p:nvSpPr>
        <p:spPr>
          <a:xfrm>
            <a:off x="3558476" y="2084333"/>
            <a:ext cx="810106" cy="81010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350FB421-5FAA-4CA7-892C-811A9EA14D72}"/>
              </a:ext>
            </a:extLst>
          </p:cNvPr>
          <p:cNvSpPr txBox="1"/>
          <p:nvPr/>
        </p:nvSpPr>
        <p:spPr>
          <a:xfrm>
            <a:off x="3595404" y="3616188"/>
            <a:ext cx="73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rPr>
              <a:t>2016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ont Bold" panose="00000900000000000000" pitchFamily="50" charset="0"/>
              <a:cs typeface="Arial" pitchFamily="34" charset="0"/>
            </a:endParaRPr>
          </a:p>
        </p:txBody>
      </p:sp>
      <p:grpSp>
        <p:nvGrpSpPr>
          <p:cNvPr id="32" name="Group 30">
            <a:extLst>
              <a:ext uri="{FF2B5EF4-FFF2-40B4-BE49-F238E27FC236}">
                <a16:creationId xmlns:a16="http://schemas.microsoft.com/office/drawing/2014/main" id="{490FC6F5-78C0-4E79-8432-9F68C1A7F930}"/>
              </a:ext>
            </a:extLst>
          </p:cNvPr>
          <p:cNvGrpSpPr/>
          <p:nvPr/>
        </p:nvGrpSpPr>
        <p:grpSpPr>
          <a:xfrm>
            <a:off x="3257615" y="4350624"/>
            <a:ext cx="1411829" cy="1661994"/>
            <a:chOff x="6210997" y="1433695"/>
            <a:chExt cx="1457348" cy="1182382"/>
          </a:xfrm>
        </p:grpSpPr>
        <p:sp>
          <p:nvSpPr>
            <p:cNvPr id="33" name="TextBox 15">
              <a:extLst>
                <a:ext uri="{FF2B5EF4-FFF2-40B4-BE49-F238E27FC236}">
                  <a16:creationId xmlns:a16="http://schemas.microsoft.com/office/drawing/2014/main" id="{CC7F9D05-FFA4-4A80-980E-6268CF9E2588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endParaRPr>
            </a:p>
          </p:txBody>
        </p:sp>
        <p:sp>
          <p:nvSpPr>
            <p:cNvPr id="34" name="TextBox 16">
              <a:extLst>
                <a:ext uri="{FF2B5EF4-FFF2-40B4-BE49-F238E27FC236}">
                  <a16:creationId xmlns:a16="http://schemas.microsoft.com/office/drawing/2014/main" id="{78413104-369E-4734-9FBC-E3747FB801B9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98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cxnSp>
        <p:nvCxnSpPr>
          <p:cNvPr id="35" name="Straight Connector 47">
            <a:extLst>
              <a:ext uri="{FF2B5EF4-FFF2-40B4-BE49-F238E27FC236}">
                <a16:creationId xmlns:a16="http://schemas.microsoft.com/office/drawing/2014/main" id="{0A6658AB-A34B-45D6-BE30-4108A01942FF}"/>
              </a:ext>
            </a:extLst>
          </p:cNvPr>
          <p:cNvCxnSpPr/>
          <p:nvPr/>
        </p:nvCxnSpPr>
        <p:spPr>
          <a:xfrm>
            <a:off x="3963529" y="2892403"/>
            <a:ext cx="0" cy="576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hevron 5">
            <a:extLst>
              <a:ext uri="{FF2B5EF4-FFF2-40B4-BE49-F238E27FC236}">
                <a16:creationId xmlns:a16="http://schemas.microsoft.com/office/drawing/2014/main" id="{BA9801E3-8378-4478-863A-AD8878F9DCE0}"/>
              </a:ext>
            </a:extLst>
          </p:cNvPr>
          <p:cNvSpPr/>
          <p:nvPr/>
        </p:nvSpPr>
        <p:spPr>
          <a:xfrm>
            <a:off x="6906703" y="3457884"/>
            <a:ext cx="2160000" cy="685940"/>
          </a:xfrm>
          <a:prstGeom prst="chevron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Oval 17">
            <a:extLst>
              <a:ext uri="{FF2B5EF4-FFF2-40B4-BE49-F238E27FC236}">
                <a16:creationId xmlns:a16="http://schemas.microsoft.com/office/drawing/2014/main" id="{D9F18372-7598-42B3-94DD-5224CCE106A4}"/>
              </a:ext>
            </a:extLst>
          </p:cNvPr>
          <p:cNvSpPr/>
          <p:nvPr/>
        </p:nvSpPr>
        <p:spPr>
          <a:xfrm>
            <a:off x="7581650" y="2084333"/>
            <a:ext cx="810106" cy="81010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TextBox 21">
            <a:extLst>
              <a:ext uri="{FF2B5EF4-FFF2-40B4-BE49-F238E27FC236}">
                <a16:creationId xmlns:a16="http://schemas.microsoft.com/office/drawing/2014/main" id="{9724F0DF-9AD3-491C-8198-6958CA11869C}"/>
              </a:ext>
            </a:extLst>
          </p:cNvPr>
          <p:cNvSpPr txBox="1"/>
          <p:nvPr/>
        </p:nvSpPr>
        <p:spPr>
          <a:xfrm>
            <a:off x="7618578" y="3616188"/>
            <a:ext cx="73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rPr>
              <a:t>2018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ont Bold" panose="00000900000000000000" pitchFamily="50" charset="0"/>
              <a:cs typeface="Arial" pitchFamily="34" charset="0"/>
            </a:endParaRPr>
          </a:p>
        </p:txBody>
      </p:sp>
      <p:grpSp>
        <p:nvGrpSpPr>
          <p:cNvPr id="39" name="Group 36">
            <a:extLst>
              <a:ext uri="{FF2B5EF4-FFF2-40B4-BE49-F238E27FC236}">
                <a16:creationId xmlns:a16="http://schemas.microsoft.com/office/drawing/2014/main" id="{040D7C48-C2FB-4B5D-ABDC-C57C31305231}"/>
              </a:ext>
            </a:extLst>
          </p:cNvPr>
          <p:cNvGrpSpPr/>
          <p:nvPr/>
        </p:nvGrpSpPr>
        <p:grpSpPr>
          <a:xfrm>
            <a:off x="7280789" y="4350624"/>
            <a:ext cx="1411829" cy="1661994"/>
            <a:chOff x="6210997" y="1433695"/>
            <a:chExt cx="1457348" cy="1182382"/>
          </a:xfrm>
        </p:grpSpPr>
        <p:sp>
          <p:nvSpPr>
            <p:cNvPr id="40" name="TextBox 23">
              <a:extLst>
                <a:ext uri="{FF2B5EF4-FFF2-40B4-BE49-F238E27FC236}">
                  <a16:creationId xmlns:a16="http://schemas.microsoft.com/office/drawing/2014/main" id="{65F434CC-6B40-428C-B38B-53F0B7DF04AD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endParaRPr>
            </a:p>
          </p:txBody>
        </p:sp>
        <p:sp>
          <p:nvSpPr>
            <p:cNvPr id="41" name="TextBox 24">
              <a:extLst>
                <a:ext uri="{FF2B5EF4-FFF2-40B4-BE49-F238E27FC236}">
                  <a16:creationId xmlns:a16="http://schemas.microsoft.com/office/drawing/2014/main" id="{E977C019-041F-4ECF-84CD-A52F1AA318BF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98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cxnSp>
        <p:nvCxnSpPr>
          <p:cNvPr id="42" name="Straight Connector 50">
            <a:extLst>
              <a:ext uri="{FF2B5EF4-FFF2-40B4-BE49-F238E27FC236}">
                <a16:creationId xmlns:a16="http://schemas.microsoft.com/office/drawing/2014/main" id="{4B0586B5-5CD8-4474-9980-EEE03395C002}"/>
              </a:ext>
            </a:extLst>
          </p:cNvPr>
          <p:cNvCxnSpPr/>
          <p:nvPr/>
        </p:nvCxnSpPr>
        <p:spPr>
          <a:xfrm>
            <a:off x="7986703" y="2892403"/>
            <a:ext cx="0" cy="576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hevron 4">
            <a:extLst>
              <a:ext uri="{FF2B5EF4-FFF2-40B4-BE49-F238E27FC236}">
                <a16:creationId xmlns:a16="http://schemas.microsoft.com/office/drawing/2014/main" id="{7FBD6F41-9B12-41F5-BE5C-5408F4FBE020}"/>
              </a:ext>
            </a:extLst>
          </p:cNvPr>
          <p:cNvSpPr/>
          <p:nvPr/>
        </p:nvSpPr>
        <p:spPr>
          <a:xfrm>
            <a:off x="4895116" y="3457884"/>
            <a:ext cx="2160000" cy="685940"/>
          </a:xfrm>
          <a:prstGeom prst="chevron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4" name="Oval 14">
            <a:extLst>
              <a:ext uri="{FF2B5EF4-FFF2-40B4-BE49-F238E27FC236}">
                <a16:creationId xmlns:a16="http://schemas.microsoft.com/office/drawing/2014/main" id="{7F08FB03-B4ED-4197-8A1A-4A93917BEE18}"/>
              </a:ext>
            </a:extLst>
          </p:cNvPr>
          <p:cNvSpPr/>
          <p:nvPr/>
        </p:nvSpPr>
        <p:spPr>
          <a:xfrm>
            <a:off x="5570063" y="2084333"/>
            <a:ext cx="810106" cy="81010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TextBox 28">
            <a:extLst>
              <a:ext uri="{FF2B5EF4-FFF2-40B4-BE49-F238E27FC236}">
                <a16:creationId xmlns:a16="http://schemas.microsoft.com/office/drawing/2014/main" id="{39159B19-0090-46FC-9F5D-A0FE27A7161F}"/>
              </a:ext>
            </a:extLst>
          </p:cNvPr>
          <p:cNvSpPr txBox="1"/>
          <p:nvPr/>
        </p:nvSpPr>
        <p:spPr>
          <a:xfrm>
            <a:off x="5606991" y="3616188"/>
            <a:ext cx="736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rPr>
              <a:t>2017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ont Bold" panose="00000900000000000000" pitchFamily="50" charset="0"/>
              <a:cs typeface="Arial" pitchFamily="34" charset="0"/>
            </a:endParaRPr>
          </a:p>
        </p:txBody>
      </p:sp>
      <p:grpSp>
        <p:nvGrpSpPr>
          <p:cNvPr id="46" name="Group 33">
            <a:extLst>
              <a:ext uri="{FF2B5EF4-FFF2-40B4-BE49-F238E27FC236}">
                <a16:creationId xmlns:a16="http://schemas.microsoft.com/office/drawing/2014/main" id="{CB46B2EA-5C7D-47D7-9105-7015A1E84ACB}"/>
              </a:ext>
            </a:extLst>
          </p:cNvPr>
          <p:cNvGrpSpPr/>
          <p:nvPr/>
        </p:nvGrpSpPr>
        <p:grpSpPr>
          <a:xfrm>
            <a:off x="5269202" y="4350624"/>
            <a:ext cx="1411829" cy="1661994"/>
            <a:chOff x="6210997" y="1433695"/>
            <a:chExt cx="1457348" cy="1182382"/>
          </a:xfrm>
        </p:grpSpPr>
        <p:sp>
          <p:nvSpPr>
            <p:cNvPr id="47" name="TextBox 30">
              <a:extLst>
                <a:ext uri="{FF2B5EF4-FFF2-40B4-BE49-F238E27FC236}">
                  <a16:creationId xmlns:a16="http://schemas.microsoft.com/office/drawing/2014/main" id="{52DFC823-C053-4473-B8C6-47C9280A123C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endParaRPr>
            </a:p>
          </p:txBody>
        </p:sp>
        <p:sp>
          <p:nvSpPr>
            <p:cNvPr id="48" name="TextBox 31">
              <a:extLst>
                <a:ext uri="{FF2B5EF4-FFF2-40B4-BE49-F238E27FC236}">
                  <a16:creationId xmlns:a16="http://schemas.microsoft.com/office/drawing/2014/main" id="{192AE9F6-99A2-443E-BFEF-E07187F69300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98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cxnSp>
        <p:nvCxnSpPr>
          <p:cNvPr id="49" name="Straight Connector 49">
            <a:extLst>
              <a:ext uri="{FF2B5EF4-FFF2-40B4-BE49-F238E27FC236}">
                <a16:creationId xmlns:a16="http://schemas.microsoft.com/office/drawing/2014/main" id="{50D2A809-06D0-4F68-BEF6-C311512EC450}"/>
              </a:ext>
            </a:extLst>
          </p:cNvPr>
          <p:cNvCxnSpPr/>
          <p:nvPr/>
        </p:nvCxnSpPr>
        <p:spPr>
          <a:xfrm>
            <a:off x="5975116" y="2892403"/>
            <a:ext cx="0" cy="576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hevron 2">
            <a:extLst>
              <a:ext uri="{FF2B5EF4-FFF2-40B4-BE49-F238E27FC236}">
                <a16:creationId xmlns:a16="http://schemas.microsoft.com/office/drawing/2014/main" id="{B88FA207-A7AB-45B8-B517-908F1EAEA58C}"/>
              </a:ext>
            </a:extLst>
          </p:cNvPr>
          <p:cNvSpPr/>
          <p:nvPr/>
        </p:nvSpPr>
        <p:spPr>
          <a:xfrm>
            <a:off x="871942" y="3457884"/>
            <a:ext cx="2160000" cy="685940"/>
          </a:xfrm>
          <a:prstGeom prst="chevron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Oval 8">
            <a:extLst>
              <a:ext uri="{FF2B5EF4-FFF2-40B4-BE49-F238E27FC236}">
                <a16:creationId xmlns:a16="http://schemas.microsoft.com/office/drawing/2014/main" id="{6B864997-5C32-4DF5-AAE3-C82869F8B1EC}"/>
              </a:ext>
            </a:extLst>
          </p:cNvPr>
          <p:cNvSpPr/>
          <p:nvPr/>
        </p:nvSpPr>
        <p:spPr>
          <a:xfrm>
            <a:off x="1546889" y="2084333"/>
            <a:ext cx="810106" cy="81010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2" name="Group 22">
            <a:extLst>
              <a:ext uri="{FF2B5EF4-FFF2-40B4-BE49-F238E27FC236}">
                <a16:creationId xmlns:a16="http://schemas.microsoft.com/office/drawing/2014/main" id="{D883FC1C-6A23-4B58-A085-027CF67E5FAB}"/>
              </a:ext>
            </a:extLst>
          </p:cNvPr>
          <p:cNvGrpSpPr/>
          <p:nvPr/>
        </p:nvGrpSpPr>
        <p:grpSpPr>
          <a:xfrm>
            <a:off x="1246028" y="4350624"/>
            <a:ext cx="1411829" cy="1661994"/>
            <a:chOff x="6210997" y="1433695"/>
            <a:chExt cx="1457348" cy="1182382"/>
          </a:xfrm>
        </p:grpSpPr>
        <p:sp>
          <p:nvSpPr>
            <p:cNvPr id="53" name="TextBox 36">
              <a:extLst>
                <a:ext uri="{FF2B5EF4-FFF2-40B4-BE49-F238E27FC236}">
                  <a16:creationId xmlns:a16="http://schemas.microsoft.com/office/drawing/2014/main" id="{13549DBB-6E06-4CEC-BAA3-CDF68C0FC6D3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pitchFamily="34" charset="0"/>
              </a:endParaRPr>
            </a:p>
          </p:txBody>
        </p:sp>
        <p:sp>
          <p:nvSpPr>
            <p:cNvPr id="54" name="TextBox 37">
              <a:extLst>
                <a:ext uri="{FF2B5EF4-FFF2-40B4-BE49-F238E27FC236}">
                  <a16:creationId xmlns:a16="http://schemas.microsoft.com/office/drawing/2014/main" id="{129856D2-ED4F-4719-9B49-986DF78F1229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985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sp>
        <p:nvSpPr>
          <p:cNvPr id="55" name="직사각형 113">
            <a:extLst>
              <a:ext uri="{FF2B5EF4-FFF2-40B4-BE49-F238E27FC236}">
                <a16:creationId xmlns:a16="http://schemas.microsoft.com/office/drawing/2014/main" id="{DDD85FED-DF75-4871-AF67-564DB6662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244" y="3616188"/>
            <a:ext cx="7253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 Bold" panose="00000900000000000000" pitchFamily="50" charset="0"/>
                <a:cs typeface="Arial" charset="0"/>
              </a:rPr>
              <a:t>2015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Mont Bold" panose="00000900000000000000" pitchFamily="50" charset="0"/>
            </a:endParaRPr>
          </a:p>
        </p:txBody>
      </p:sp>
      <p:cxnSp>
        <p:nvCxnSpPr>
          <p:cNvPr id="56" name="Straight Connector 47">
            <a:extLst>
              <a:ext uri="{FF2B5EF4-FFF2-40B4-BE49-F238E27FC236}">
                <a16:creationId xmlns:a16="http://schemas.microsoft.com/office/drawing/2014/main" id="{621525DB-2E76-444F-A334-790EB1970DF6}"/>
              </a:ext>
            </a:extLst>
          </p:cNvPr>
          <p:cNvCxnSpPr/>
          <p:nvPr/>
        </p:nvCxnSpPr>
        <p:spPr>
          <a:xfrm>
            <a:off x="1951942" y="2881884"/>
            <a:ext cx="0" cy="576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Isosceles Triangle 51">
            <a:extLst>
              <a:ext uri="{FF2B5EF4-FFF2-40B4-BE49-F238E27FC236}">
                <a16:creationId xmlns:a16="http://schemas.microsoft.com/office/drawing/2014/main" id="{BFC8310B-8DA2-4CB3-96F2-D2690444B82D}"/>
              </a:ext>
            </a:extLst>
          </p:cNvPr>
          <p:cNvSpPr/>
          <p:nvPr/>
        </p:nvSpPr>
        <p:spPr>
          <a:xfrm>
            <a:off x="3792643" y="2370178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8" name="Rectangle 16">
            <a:extLst>
              <a:ext uri="{FF2B5EF4-FFF2-40B4-BE49-F238E27FC236}">
                <a16:creationId xmlns:a16="http://schemas.microsoft.com/office/drawing/2014/main" id="{53CDF40D-370F-4FAC-B390-F2D469DBCEFC}"/>
              </a:ext>
            </a:extLst>
          </p:cNvPr>
          <p:cNvSpPr/>
          <p:nvPr/>
        </p:nvSpPr>
        <p:spPr>
          <a:xfrm rot="2700000">
            <a:off x="1818902" y="225101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9" name="Rounded Rectangle 5">
            <a:extLst>
              <a:ext uri="{FF2B5EF4-FFF2-40B4-BE49-F238E27FC236}">
                <a16:creationId xmlns:a16="http://schemas.microsoft.com/office/drawing/2014/main" id="{55908791-8C33-4765-AB75-AEE29D40E4A7}"/>
              </a:ext>
            </a:extLst>
          </p:cNvPr>
          <p:cNvSpPr/>
          <p:nvPr/>
        </p:nvSpPr>
        <p:spPr>
          <a:xfrm flipH="1">
            <a:off x="5779274" y="2323587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id="{38227F7E-28C1-44BF-8D7F-428C88E00735}"/>
              </a:ext>
            </a:extLst>
          </p:cNvPr>
          <p:cNvSpPr/>
          <p:nvPr/>
        </p:nvSpPr>
        <p:spPr>
          <a:xfrm>
            <a:off x="9784572" y="2298110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id="{BE1A3611-E6C0-4F4E-865D-814901696FFF}"/>
              </a:ext>
            </a:extLst>
          </p:cNvPr>
          <p:cNvSpPr>
            <a:spLocks noChangeAspect="1"/>
          </p:cNvSpPr>
          <p:nvPr/>
        </p:nvSpPr>
        <p:spPr>
          <a:xfrm>
            <a:off x="7788457" y="2285801"/>
            <a:ext cx="396491" cy="3998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270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8">
            <a:extLst>
              <a:ext uri="{FF2B5EF4-FFF2-40B4-BE49-F238E27FC236}">
                <a16:creationId xmlns:a16="http://schemas.microsoft.com/office/drawing/2014/main" id="{C2E21EB3-394D-4DCA-B117-8A6087DE676D}"/>
              </a:ext>
            </a:extLst>
          </p:cNvPr>
          <p:cNvGrpSpPr>
            <a:grpSpLocks noChangeAspect="1"/>
          </p:cNvGrpSpPr>
          <p:nvPr/>
        </p:nvGrpSpPr>
        <p:grpSpPr>
          <a:xfrm>
            <a:off x="1482330" y="4493452"/>
            <a:ext cx="836344" cy="720000"/>
            <a:chOff x="7521194" y="5284915"/>
            <a:chExt cx="1137987" cy="979683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DEDDBEE7-CEDB-4BF7-8182-CB651E0A2516}"/>
                </a:ext>
              </a:extLst>
            </p:cNvPr>
            <p:cNvGrpSpPr/>
            <p:nvPr/>
          </p:nvGrpSpPr>
          <p:grpSpPr>
            <a:xfrm>
              <a:off x="7521194" y="5284915"/>
              <a:ext cx="1137987" cy="979683"/>
              <a:chOff x="5580112" y="4160675"/>
              <a:chExt cx="2016224" cy="1735751"/>
            </a:xfrm>
          </p:grpSpPr>
          <p:sp>
            <p:nvSpPr>
              <p:cNvPr id="9" name="Trapezoid 1">
                <a:extLst>
                  <a:ext uri="{FF2B5EF4-FFF2-40B4-BE49-F238E27FC236}">
                    <a16:creationId xmlns:a16="http://schemas.microsoft.com/office/drawing/2014/main" id="{F837B1BB-DCCA-497F-B49A-6110355FFBEE}"/>
                  </a:ext>
                </a:extLst>
              </p:cNvPr>
              <p:cNvSpPr/>
              <p:nvPr/>
            </p:nvSpPr>
            <p:spPr>
              <a:xfrm rot="10800000">
                <a:off x="5796136" y="4653136"/>
                <a:ext cx="1584176" cy="1243290"/>
              </a:xfrm>
              <a:custGeom>
                <a:avLst/>
                <a:gdLst>
                  <a:gd name="connsiteX0" fmla="*/ 0 w 1584176"/>
                  <a:gd name="connsiteY0" fmla="*/ 1216152 h 1216152"/>
                  <a:gd name="connsiteX1" fmla="*/ 304038 w 1584176"/>
                  <a:gd name="connsiteY1" fmla="*/ 0 h 1216152"/>
                  <a:gd name="connsiteX2" fmla="*/ 1280138 w 1584176"/>
                  <a:gd name="connsiteY2" fmla="*/ 0 h 1216152"/>
                  <a:gd name="connsiteX3" fmla="*/ 1584176 w 1584176"/>
                  <a:gd name="connsiteY3" fmla="*/ 1216152 h 1216152"/>
                  <a:gd name="connsiteX4" fmla="*/ 0 w 1584176"/>
                  <a:gd name="connsiteY4" fmla="*/ 1216152 h 1216152"/>
                  <a:gd name="connsiteX0" fmla="*/ 0 w 1584176"/>
                  <a:gd name="connsiteY0" fmla="*/ 1235792 h 1235792"/>
                  <a:gd name="connsiteX1" fmla="*/ 304038 w 1584176"/>
                  <a:gd name="connsiteY1" fmla="*/ 19640 h 1235792"/>
                  <a:gd name="connsiteX2" fmla="*/ 1280138 w 1584176"/>
                  <a:gd name="connsiteY2" fmla="*/ 19640 h 1235792"/>
                  <a:gd name="connsiteX3" fmla="*/ 1584176 w 1584176"/>
                  <a:gd name="connsiteY3" fmla="*/ 1235792 h 1235792"/>
                  <a:gd name="connsiteX4" fmla="*/ 0 w 1584176"/>
                  <a:gd name="connsiteY4" fmla="*/ 1235792 h 1235792"/>
                  <a:gd name="connsiteX0" fmla="*/ 0 w 1584176"/>
                  <a:gd name="connsiteY0" fmla="*/ 1243290 h 1243290"/>
                  <a:gd name="connsiteX1" fmla="*/ 304038 w 1584176"/>
                  <a:gd name="connsiteY1" fmla="*/ 27138 h 1243290"/>
                  <a:gd name="connsiteX2" fmla="*/ 1280138 w 1584176"/>
                  <a:gd name="connsiteY2" fmla="*/ 27138 h 1243290"/>
                  <a:gd name="connsiteX3" fmla="*/ 1584176 w 1584176"/>
                  <a:gd name="connsiteY3" fmla="*/ 1243290 h 1243290"/>
                  <a:gd name="connsiteX4" fmla="*/ 0 w 1584176"/>
                  <a:gd name="connsiteY4" fmla="*/ 1243290 h 124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4176" h="1243290">
                    <a:moveTo>
                      <a:pt x="0" y="1243290"/>
                    </a:moveTo>
                    <a:lnTo>
                      <a:pt x="304038" y="27138"/>
                    </a:lnTo>
                    <a:cubicBezTo>
                      <a:pt x="629405" y="-57"/>
                      <a:pt x="941174" y="-17053"/>
                      <a:pt x="1280138" y="27138"/>
                    </a:cubicBezTo>
                    <a:lnTo>
                      <a:pt x="1584176" y="1243290"/>
                    </a:lnTo>
                    <a:lnTo>
                      <a:pt x="0" y="124329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Trapezoid 6">
                <a:extLst>
                  <a:ext uri="{FF2B5EF4-FFF2-40B4-BE49-F238E27FC236}">
                    <a16:creationId xmlns:a16="http://schemas.microsoft.com/office/drawing/2014/main" id="{708BE2A2-1D4C-4D15-8C8A-9019702242EE}"/>
                  </a:ext>
                </a:extLst>
              </p:cNvPr>
              <p:cNvSpPr/>
              <p:nvPr/>
            </p:nvSpPr>
            <p:spPr>
              <a:xfrm rot="10800000">
                <a:off x="5580112" y="4312147"/>
                <a:ext cx="2016224" cy="471979"/>
              </a:xfrm>
              <a:custGeom>
                <a:avLst/>
                <a:gdLst>
                  <a:gd name="connsiteX0" fmla="*/ 0 w 2016224"/>
                  <a:gd name="connsiteY0" fmla="*/ 360040 h 360040"/>
                  <a:gd name="connsiteX1" fmla="*/ 128109 w 2016224"/>
                  <a:gd name="connsiteY1" fmla="*/ 0 h 360040"/>
                  <a:gd name="connsiteX2" fmla="*/ 1888115 w 2016224"/>
                  <a:gd name="connsiteY2" fmla="*/ 0 h 360040"/>
                  <a:gd name="connsiteX3" fmla="*/ 2016224 w 2016224"/>
                  <a:gd name="connsiteY3" fmla="*/ 360040 h 360040"/>
                  <a:gd name="connsiteX4" fmla="*/ 0 w 2016224"/>
                  <a:gd name="connsiteY4" fmla="*/ 360040 h 360040"/>
                  <a:gd name="connsiteX0" fmla="*/ 0 w 2016224"/>
                  <a:gd name="connsiteY0" fmla="*/ 431046 h 431046"/>
                  <a:gd name="connsiteX1" fmla="*/ 128109 w 2016224"/>
                  <a:gd name="connsiteY1" fmla="*/ 71006 h 431046"/>
                  <a:gd name="connsiteX2" fmla="*/ 1888115 w 2016224"/>
                  <a:gd name="connsiteY2" fmla="*/ 71006 h 431046"/>
                  <a:gd name="connsiteX3" fmla="*/ 2016224 w 2016224"/>
                  <a:gd name="connsiteY3" fmla="*/ 431046 h 431046"/>
                  <a:gd name="connsiteX4" fmla="*/ 0 w 2016224"/>
                  <a:gd name="connsiteY4" fmla="*/ 431046 h 431046"/>
                  <a:gd name="connsiteX0" fmla="*/ 0 w 2016224"/>
                  <a:gd name="connsiteY0" fmla="*/ 458241 h 458241"/>
                  <a:gd name="connsiteX1" fmla="*/ 128109 w 2016224"/>
                  <a:gd name="connsiteY1" fmla="*/ 98201 h 458241"/>
                  <a:gd name="connsiteX2" fmla="*/ 1888115 w 2016224"/>
                  <a:gd name="connsiteY2" fmla="*/ 98201 h 458241"/>
                  <a:gd name="connsiteX3" fmla="*/ 2016224 w 2016224"/>
                  <a:gd name="connsiteY3" fmla="*/ 458241 h 458241"/>
                  <a:gd name="connsiteX4" fmla="*/ 0 w 2016224"/>
                  <a:gd name="connsiteY4" fmla="*/ 458241 h 458241"/>
                  <a:gd name="connsiteX0" fmla="*/ 0 w 2016224"/>
                  <a:gd name="connsiteY0" fmla="*/ 465296 h 465296"/>
                  <a:gd name="connsiteX1" fmla="*/ 128109 w 2016224"/>
                  <a:gd name="connsiteY1" fmla="*/ 105256 h 465296"/>
                  <a:gd name="connsiteX2" fmla="*/ 1888115 w 2016224"/>
                  <a:gd name="connsiteY2" fmla="*/ 105256 h 465296"/>
                  <a:gd name="connsiteX3" fmla="*/ 2016224 w 2016224"/>
                  <a:gd name="connsiteY3" fmla="*/ 465296 h 465296"/>
                  <a:gd name="connsiteX4" fmla="*/ 0 w 2016224"/>
                  <a:gd name="connsiteY4" fmla="*/ 465296 h 465296"/>
                  <a:gd name="connsiteX0" fmla="*/ 0 w 2016224"/>
                  <a:gd name="connsiteY0" fmla="*/ 471979 h 471979"/>
                  <a:gd name="connsiteX1" fmla="*/ 128109 w 2016224"/>
                  <a:gd name="connsiteY1" fmla="*/ 111939 h 471979"/>
                  <a:gd name="connsiteX2" fmla="*/ 1888115 w 2016224"/>
                  <a:gd name="connsiteY2" fmla="*/ 111939 h 471979"/>
                  <a:gd name="connsiteX3" fmla="*/ 2016224 w 2016224"/>
                  <a:gd name="connsiteY3" fmla="*/ 471979 h 471979"/>
                  <a:gd name="connsiteX4" fmla="*/ 0 w 2016224"/>
                  <a:gd name="connsiteY4" fmla="*/ 471979 h 47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6224" h="471979">
                    <a:moveTo>
                      <a:pt x="0" y="471979"/>
                    </a:moveTo>
                    <a:lnTo>
                      <a:pt x="128109" y="111939"/>
                    </a:lnTo>
                    <a:cubicBezTo>
                      <a:pt x="572010" y="-7034"/>
                      <a:pt x="1260655" y="-64822"/>
                      <a:pt x="1888115" y="111939"/>
                    </a:cubicBezTo>
                    <a:lnTo>
                      <a:pt x="2016224" y="471979"/>
                    </a:lnTo>
                    <a:lnTo>
                      <a:pt x="0" y="47197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Oval 5">
                <a:extLst>
                  <a:ext uri="{FF2B5EF4-FFF2-40B4-BE49-F238E27FC236}">
                    <a16:creationId xmlns:a16="http://schemas.microsoft.com/office/drawing/2014/main" id="{4EF0799A-B672-4DF7-8E24-0CBDAE170B30}"/>
                  </a:ext>
                </a:extLst>
              </p:cNvPr>
              <p:cNvSpPr/>
              <p:nvPr/>
            </p:nvSpPr>
            <p:spPr>
              <a:xfrm>
                <a:off x="5580223" y="4160675"/>
                <a:ext cx="2016000" cy="30294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" name="Chord 23">
              <a:extLst>
                <a:ext uri="{FF2B5EF4-FFF2-40B4-BE49-F238E27FC236}">
                  <a16:creationId xmlns:a16="http://schemas.microsoft.com/office/drawing/2014/main" id="{E3D14836-F05A-474F-81C8-F7DAF8FB8B47}"/>
                </a:ext>
              </a:extLst>
            </p:cNvPr>
            <p:cNvSpPr/>
            <p:nvPr/>
          </p:nvSpPr>
          <p:spPr>
            <a:xfrm>
              <a:off x="7788585" y="5306768"/>
              <a:ext cx="578589" cy="141955"/>
            </a:xfrm>
            <a:custGeom>
              <a:avLst/>
              <a:gdLst>
                <a:gd name="connsiteX0" fmla="*/ 115433 w 914400"/>
                <a:gd name="connsiteY0" fmla="*/ 153510 h 914400"/>
                <a:gd name="connsiteX1" fmla="*/ 462323 w 914400"/>
                <a:gd name="connsiteY1" fmla="*/ 28 h 914400"/>
                <a:gd name="connsiteX2" fmla="*/ 805686 w 914400"/>
                <a:gd name="connsiteY2" fmla="*/ 161244 h 914400"/>
                <a:gd name="connsiteX3" fmla="*/ 115433 w 914400"/>
                <a:gd name="connsiteY3" fmla="*/ 153510 h 914400"/>
                <a:gd name="connsiteX0" fmla="*/ 0 w 723591"/>
                <a:gd name="connsiteY0" fmla="*/ 177315 h 177532"/>
                <a:gd name="connsiteX1" fmla="*/ 380228 w 723591"/>
                <a:gd name="connsiteY1" fmla="*/ 21 h 177532"/>
                <a:gd name="connsiteX2" fmla="*/ 723591 w 723591"/>
                <a:gd name="connsiteY2" fmla="*/ 161237 h 177532"/>
                <a:gd name="connsiteX3" fmla="*/ 0 w 723591"/>
                <a:gd name="connsiteY3" fmla="*/ 177315 h 177532"/>
                <a:gd name="connsiteX0" fmla="*/ 0 w 759310"/>
                <a:gd name="connsiteY0" fmla="*/ 177315 h 185049"/>
                <a:gd name="connsiteX1" fmla="*/ 380228 w 759310"/>
                <a:gd name="connsiteY1" fmla="*/ 21 h 185049"/>
                <a:gd name="connsiteX2" fmla="*/ 759310 w 759310"/>
                <a:gd name="connsiteY2" fmla="*/ 185049 h 185049"/>
                <a:gd name="connsiteX3" fmla="*/ 0 w 759310"/>
                <a:gd name="connsiteY3" fmla="*/ 177315 h 185049"/>
                <a:gd name="connsiteX0" fmla="*/ 0 w 759310"/>
                <a:gd name="connsiteY0" fmla="*/ 177315 h 188144"/>
                <a:gd name="connsiteX1" fmla="*/ 380228 w 759310"/>
                <a:gd name="connsiteY1" fmla="*/ 21 h 188144"/>
                <a:gd name="connsiteX2" fmla="*/ 759310 w 759310"/>
                <a:gd name="connsiteY2" fmla="*/ 185049 h 188144"/>
                <a:gd name="connsiteX3" fmla="*/ 0 w 759310"/>
                <a:gd name="connsiteY3" fmla="*/ 177315 h 188144"/>
                <a:gd name="connsiteX0" fmla="*/ 0 w 759310"/>
                <a:gd name="connsiteY0" fmla="*/ 177315 h 191233"/>
                <a:gd name="connsiteX1" fmla="*/ 380228 w 759310"/>
                <a:gd name="connsiteY1" fmla="*/ 21 h 191233"/>
                <a:gd name="connsiteX2" fmla="*/ 759310 w 759310"/>
                <a:gd name="connsiteY2" fmla="*/ 185049 h 191233"/>
                <a:gd name="connsiteX3" fmla="*/ 0 w 759310"/>
                <a:gd name="connsiteY3" fmla="*/ 177315 h 191233"/>
                <a:gd name="connsiteX0" fmla="*/ 0 w 759310"/>
                <a:gd name="connsiteY0" fmla="*/ 177315 h 187572"/>
                <a:gd name="connsiteX1" fmla="*/ 380228 w 759310"/>
                <a:gd name="connsiteY1" fmla="*/ 21 h 187572"/>
                <a:gd name="connsiteX2" fmla="*/ 759310 w 759310"/>
                <a:gd name="connsiteY2" fmla="*/ 177905 h 187572"/>
                <a:gd name="connsiteX3" fmla="*/ 0 w 759310"/>
                <a:gd name="connsiteY3" fmla="*/ 177315 h 187572"/>
                <a:gd name="connsiteX0" fmla="*/ 0 w 768835"/>
                <a:gd name="connsiteY0" fmla="*/ 177315 h 188632"/>
                <a:gd name="connsiteX1" fmla="*/ 380228 w 768835"/>
                <a:gd name="connsiteY1" fmla="*/ 21 h 188632"/>
                <a:gd name="connsiteX2" fmla="*/ 768835 w 768835"/>
                <a:gd name="connsiteY2" fmla="*/ 180287 h 188632"/>
                <a:gd name="connsiteX3" fmla="*/ 0 w 768835"/>
                <a:gd name="connsiteY3" fmla="*/ 177315 h 1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8835" h="188632">
                  <a:moveTo>
                    <a:pt x="0" y="177315"/>
                  </a:moveTo>
                  <a:cubicBezTo>
                    <a:pt x="87950" y="78338"/>
                    <a:pt x="247828" y="-1462"/>
                    <a:pt x="380228" y="21"/>
                  </a:cubicBezTo>
                  <a:cubicBezTo>
                    <a:pt x="512627" y="1505"/>
                    <a:pt x="683125" y="79364"/>
                    <a:pt x="768835" y="180287"/>
                  </a:cubicBezTo>
                  <a:cubicBezTo>
                    <a:pt x="513351" y="189616"/>
                    <a:pt x="257866" y="194180"/>
                    <a:pt x="0" y="177315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Group 13">
            <a:extLst>
              <a:ext uri="{FF2B5EF4-FFF2-40B4-BE49-F238E27FC236}">
                <a16:creationId xmlns:a16="http://schemas.microsoft.com/office/drawing/2014/main" id="{9924216D-58AA-4B93-A3D9-FBCE5C487B60}"/>
              </a:ext>
            </a:extLst>
          </p:cNvPr>
          <p:cNvGrpSpPr/>
          <p:nvPr/>
        </p:nvGrpSpPr>
        <p:grpSpPr>
          <a:xfrm>
            <a:off x="3415933" y="5299105"/>
            <a:ext cx="1756993" cy="861775"/>
            <a:chOff x="1067114" y="2905199"/>
            <a:chExt cx="1756993" cy="861775"/>
          </a:xfrm>
        </p:grpSpPr>
        <p:sp>
          <p:nvSpPr>
            <p:cNvPr id="76" name="TextBox 140">
              <a:extLst>
                <a:ext uri="{FF2B5EF4-FFF2-40B4-BE49-F238E27FC236}">
                  <a16:creationId xmlns:a16="http://schemas.microsoft.com/office/drawing/2014/main" id="{681CB6AD-7692-4AAE-908A-6CCD597823F3}"/>
                </a:ext>
              </a:extLst>
            </p:cNvPr>
            <p:cNvSpPr txBox="1"/>
            <p:nvPr/>
          </p:nvSpPr>
          <p:spPr>
            <a:xfrm>
              <a:off x="1067114" y="3212976"/>
              <a:ext cx="175699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7" name="TextBox 141">
              <a:extLst>
                <a:ext uri="{FF2B5EF4-FFF2-40B4-BE49-F238E27FC236}">
                  <a16:creationId xmlns:a16="http://schemas.microsoft.com/office/drawing/2014/main" id="{B2C881CB-86E6-4381-9955-909491814BFD}"/>
                </a:ext>
              </a:extLst>
            </p:cNvPr>
            <p:cNvSpPr txBox="1"/>
            <p:nvPr/>
          </p:nvSpPr>
          <p:spPr>
            <a:xfrm>
              <a:off x="1067114" y="2905199"/>
              <a:ext cx="1756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8" name="Group 16">
            <a:extLst>
              <a:ext uri="{FF2B5EF4-FFF2-40B4-BE49-F238E27FC236}">
                <a16:creationId xmlns:a16="http://schemas.microsoft.com/office/drawing/2014/main" id="{E0507F04-0ED5-4E73-81CF-C0812D4E14D8}"/>
              </a:ext>
            </a:extLst>
          </p:cNvPr>
          <p:cNvGrpSpPr/>
          <p:nvPr/>
        </p:nvGrpSpPr>
        <p:grpSpPr>
          <a:xfrm>
            <a:off x="1007869" y="5299105"/>
            <a:ext cx="1756993" cy="861775"/>
            <a:chOff x="1067114" y="2905199"/>
            <a:chExt cx="1756993" cy="861775"/>
          </a:xfrm>
        </p:grpSpPr>
        <p:sp>
          <p:nvSpPr>
            <p:cNvPr id="79" name="TextBox 143">
              <a:extLst>
                <a:ext uri="{FF2B5EF4-FFF2-40B4-BE49-F238E27FC236}">
                  <a16:creationId xmlns:a16="http://schemas.microsoft.com/office/drawing/2014/main" id="{EB9A6AA7-7B4B-49CA-B00C-68FE13BC4B84}"/>
                </a:ext>
              </a:extLst>
            </p:cNvPr>
            <p:cNvSpPr txBox="1"/>
            <p:nvPr/>
          </p:nvSpPr>
          <p:spPr>
            <a:xfrm>
              <a:off x="1067114" y="3212976"/>
              <a:ext cx="175699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0" name="TextBox 144">
              <a:extLst>
                <a:ext uri="{FF2B5EF4-FFF2-40B4-BE49-F238E27FC236}">
                  <a16:creationId xmlns:a16="http://schemas.microsoft.com/office/drawing/2014/main" id="{6D417896-9CB8-4195-85D2-B938F3940D3E}"/>
                </a:ext>
              </a:extLst>
            </p:cNvPr>
            <p:cNvSpPr txBox="1"/>
            <p:nvPr/>
          </p:nvSpPr>
          <p:spPr>
            <a:xfrm>
              <a:off x="1067114" y="2905199"/>
              <a:ext cx="1756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1" name="Group 19">
            <a:extLst>
              <a:ext uri="{FF2B5EF4-FFF2-40B4-BE49-F238E27FC236}">
                <a16:creationId xmlns:a16="http://schemas.microsoft.com/office/drawing/2014/main" id="{E3BD0D0B-A11C-4665-9208-C0EAF9EBA9FC}"/>
              </a:ext>
            </a:extLst>
          </p:cNvPr>
          <p:cNvGrpSpPr/>
          <p:nvPr/>
        </p:nvGrpSpPr>
        <p:grpSpPr>
          <a:xfrm>
            <a:off x="5887367" y="5299105"/>
            <a:ext cx="1756993" cy="861775"/>
            <a:chOff x="1067114" y="2905199"/>
            <a:chExt cx="1756993" cy="861775"/>
          </a:xfrm>
        </p:grpSpPr>
        <p:sp>
          <p:nvSpPr>
            <p:cNvPr id="82" name="TextBox 146">
              <a:extLst>
                <a:ext uri="{FF2B5EF4-FFF2-40B4-BE49-F238E27FC236}">
                  <a16:creationId xmlns:a16="http://schemas.microsoft.com/office/drawing/2014/main" id="{EB6C50F1-9E54-4D1E-AA4D-A520CD9C9815}"/>
                </a:ext>
              </a:extLst>
            </p:cNvPr>
            <p:cNvSpPr txBox="1"/>
            <p:nvPr/>
          </p:nvSpPr>
          <p:spPr>
            <a:xfrm>
              <a:off x="1067114" y="3212976"/>
              <a:ext cx="175699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3" name="TextBox 147">
              <a:extLst>
                <a:ext uri="{FF2B5EF4-FFF2-40B4-BE49-F238E27FC236}">
                  <a16:creationId xmlns:a16="http://schemas.microsoft.com/office/drawing/2014/main" id="{316D35D4-ACB9-42C2-B72D-1717CD1DA12E}"/>
                </a:ext>
              </a:extLst>
            </p:cNvPr>
            <p:cNvSpPr txBox="1"/>
            <p:nvPr/>
          </p:nvSpPr>
          <p:spPr>
            <a:xfrm>
              <a:off x="1067114" y="2905199"/>
              <a:ext cx="1756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4" name="Group 22">
            <a:extLst>
              <a:ext uri="{FF2B5EF4-FFF2-40B4-BE49-F238E27FC236}">
                <a16:creationId xmlns:a16="http://schemas.microsoft.com/office/drawing/2014/main" id="{B1F3CB2E-CB53-4BEC-9BEF-66089D5F431C}"/>
              </a:ext>
            </a:extLst>
          </p:cNvPr>
          <p:cNvGrpSpPr/>
          <p:nvPr/>
        </p:nvGrpSpPr>
        <p:grpSpPr>
          <a:xfrm>
            <a:off x="8580147" y="5307991"/>
            <a:ext cx="1756993" cy="861775"/>
            <a:chOff x="1067114" y="2905199"/>
            <a:chExt cx="1756993" cy="861775"/>
          </a:xfrm>
        </p:grpSpPr>
        <p:sp>
          <p:nvSpPr>
            <p:cNvPr id="85" name="TextBox 149">
              <a:extLst>
                <a:ext uri="{FF2B5EF4-FFF2-40B4-BE49-F238E27FC236}">
                  <a16:creationId xmlns:a16="http://schemas.microsoft.com/office/drawing/2014/main" id="{8496BF14-9CF6-414D-8D0C-211C4BC5CB4C}"/>
                </a:ext>
              </a:extLst>
            </p:cNvPr>
            <p:cNvSpPr txBox="1"/>
            <p:nvPr/>
          </p:nvSpPr>
          <p:spPr>
            <a:xfrm>
              <a:off x="1067114" y="3212976"/>
              <a:ext cx="175699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6" name="TextBox 150">
              <a:extLst>
                <a:ext uri="{FF2B5EF4-FFF2-40B4-BE49-F238E27FC236}">
                  <a16:creationId xmlns:a16="http://schemas.microsoft.com/office/drawing/2014/main" id="{0F5EB27A-F0F0-4EC5-931A-02D636028AB6}"/>
                </a:ext>
              </a:extLst>
            </p:cNvPr>
            <p:cNvSpPr txBox="1"/>
            <p:nvPr/>
          </p:nvSpPr>
          <p:spPr>
            <a:xfrm>
              <a:off x="1067114" y="2905199"/>
              <a:ext cx="1756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0" name="Freeform 7">
            <a:extLst>
              <a:ext uri="{FF2B5EF4-FFF2-40B4-BE49-F238E27FC236}">
                <a16:creationId xmlns:a16="http://schemas.microsoft.com/office/drawing/2014/main" id="{AD2BD940-FB46-4753-8EA9-4079F31E2EC4}"/>
              </a:ext>
            </a:extLst>
          </p:cNvPr>
          <p:cNvSpPr/>
          <p:nvPr/>
        </p:nvSpPr>
        <p:spPr>
          <a:xfrm rot="20035303">
            <a:off x="124031" y="2030893"/>
            <a:ext cx="1820244" cy="2561938"/>
          </a:xfrm>
          <a:custGeom>
            <a:avLst/>
            <a:gdLst>
              <a:gd name="connsiteX0" fmla="*/ 3404 w 1180796"/>
              <a:gd name="connsiteY0" fmla="*/ 196574 h 1438562"/>
              <a:gd name="connsiteX1" fmla="*/ 3657 w 1180796"/>
              <a:gd name="connsiteY1" fmla="*/ 197380 h 1438562"/>
              <a:gd name="connsiteX2" fmla="*/ 3404 w 1180796"/>
              <a:gd name="connsiteY2" fmla="*/ 196574 h 1438562"/>
              <a:gd name="connsiteX3" fmla="*/ 567269 w 1180796"/>
              <a:gd name="connsiteY3" fmla="*/ 0 h 1438562"/>
              <a:gd name="connsiteX4" fmla="*/ 568172 w 1180796"/>
              <a:gd name="connsiteY4" fmla="*/ 304800 h 1438562"/>
              <a:gd name="connsiteX5" fmla="*/ 779871 w 1180796"/>
              <a:gd name="connsiteY5" fmla="*/ 459344 h 1438562"/>
              <a:gd name="connsiteX6" fmla="*/ 930391 w 1180796"/>
              <a:gd name="connsiteY6" fmla="*/ 667912 h 1438562"/>
              <a:gd name="connsiteX7" fmla="*/ 929264 w 1180796"/>
              <a:gd name="connsiteY7" fmla="*/ 654877 h 1438562"/>
              <a:gd name="connsiteX8" fmla="*/ 1089331 w 1180796"/>
              <a:gd name="connsiteY8" fmla="*/ 830882 h 1438562"/>
              <a:gd name="connsiteX9" fmla="*/ 1176007 w 1180796"/>
              <a:gd name="connsiteY9" fmla="*/ 1299015 h 1438562"/>
              <a:gd name="connsiteX10" fmla="*/ 1106293 w 1180796"/>
              <a:gd name="connsiteY10" fmla="*/ 1261345 h 1438562"/>
              <a:gd name="connsiteX11" fmla="*/ 1093530 w 1180796"/>
              <a:gd name="connsiteY11" fmla="*/ 1409318 h 1438562"/>
              <a:gd name="connsiteX12" fmla="*/ 1016094 w 1180796"/>
              <a:gd name="connsiteY12" fmla="*/ 1334364 h 1438562"/>
              <a:gd name="connsiteX13" fmla="*/ 984981 w 1180796"/>
              <a:gd name="connsiteY13" fmla="*/ 1437195 h 1438562"/>
              <a:gd name="connsiteX14" fmla="*/ 873874 w 1180796"/>
              <a:gd name="connsiteY14" fmla="*/ 986314 h 1438562"/>
              <a:gd name="connsiteX15" fmla="*/ 541005 w 1180796"/>
              <a:gd name="connsiteY15" fmla="*/ 803357 h 1438562"/>
              <a:gd name="connsiteX16" fmla="*/ 504720 w 1180796"/>
              <a:gd name="connsiteY16" fmla="*/ 953956 h 1438562"/>
              <a:gd name="connsiteX17" fmla="*/ 541004 w 1180796"/>
              <a:gd name="connsiteY17" fmla="*/ 1175672 h 1438562"/>
              <a:gd name="connsiteX18" fmla="*/ 532632 w 1180796"/>
              <a:gd name="connsiteY18" fmla="*/ 1402288 h 1438562"/>
              <a:gd name="connsiteX19" fmla="*/ 243154 w 1180796"/>
              <a:gd name="connsiteY19" fmla="*/ 889736 h 1438562"/>
              <a:gd name="connsiteX20" fmla="*/ 174649 w 1180796"/>
              <a:gd name="connsiteY20" fmla="*/ 445938 h 1438562"/>
              <a:gd name="connsiteX21" fmla="*/ 0 w 1180796"/>
              <a:gd name="connsiteY21" fmla="*/ 74192 h 1438562"/>
              <a:gd name="connsiteX22" fmla="*/ 567269 w 1180796"/>
              <a:gd name="connsiteY22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930391 w 1180796"/>
              <a:gd name="connsiteY3" fmla="*/ 667912 h 1438562"/>
              <a:gd name="connsiteX4" fmla="*/ 929264 w 1180796"/>
              <a:gd name="connsiteY4" fmla="*/ 654877 h 1438562"/>
              <a:gd name="connsiteX5" fmla="*/ 1089331 w 1180796"/>
              <a:gd name="connsiteY5" fmla="*/ 830882 h 1438562"/>
              <a:gd name="connsiteX6" fmla="*/ 1176007 w 1180796"/>
              <a:gd name="connsiteY6" fmla="*/ 1299015 h 1438562"/>
              <a:gd name="connsiteX7" fmla="*/ 1106293 w 1180796"/>
              <a:gd name="connsiteY7" fmla="*/ 1261345 h 1438562"/>
              <a:gd name="connsiteX8" fmla="*/ 1093530 w 1180796"/>
              <a:gd name="connsiteY8" fmla="*/ 1409318 h 1438562"/>
              <a:gd name="connsiteX9" fmla="*/ 1016094 w 1180796"/>
              <a:gd name="connsiteY9" fmla="*/ 1334364 h 1438562"/>
              <a:gd name="connsiteX10" fmla="*/ 984981 w 1180796"/>
              <a:gd name="connsiteY10" fmla="*/ 1437195 h 1438562"/>
              <a:gd name="connsiteX11" fmla="*/ 873874 w 1180796"/>
              <a:gd name="connsiteY11" fmla="*/ 986314 h 1438562"/>
              <a:gd name="connsiteX12" fmla="*/ 541005 w 1180796"/>
              <a:gd name="connsiteY12" fmla="*/ 803357 h 1438562"/>
              <a:gd name="connsiteX13" fmla="*/ 504720 w 1180796"/>
              <a:gd name="connsiteY13" fmla="*/ 953956 h 1438562"/>
              <a:gd name="connsiteX14" fmla="*/ 541004 w 1180796"/>
              <a:gd name="connsiteY14" fmla="*/ 1175672 h 1438562"/>
              <a:gd name="connsiteX15" fmla="*/ 532632 w 1180796"/>
              <a:gd name="connsiteY15" fmla="*/ 1402288 h 1438562"/>
              <a:gd name="connsiteX16" fmla="*/ 243154 w 1180796"/>
              <a:gd name="connsiteY16" fmla="*/ 889736 h 1438562"/>
              <a:gd name="connsiteX17" fmla="*/ 174649 w 1180796"/>
              <a:gd name="connsiteY17" fmla="*/ 445938 h 1438562"/>
              <a:gd name="connsiteX18" fmla="*/ 0 w 1180796"/>
              <a:gd name="connsiteY18" fmla="*/ 74192 h 1438562"/>
              <a:gd name="connsiteX19" fmla="*/ 567269 w 1180796"/>
              <a:gd name="connsiteY19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929264 w 1180796"/>
              <a:gd name="connsiteY3" fmla="*/ 654877 h 1438562"/>
              <a:gd name="connsiteX4" fmla="*/ 1089331 w 1180796"/>
              <a:gd name="connsiteY4" fmla="*/ 830882 h 1438562"/>
              <a:gd name="connsiteX5" fmla="*/ 1176007 w 1180796"/>
              <a:gd name="connsiteY5" fmla="*/ 1299015 h 1438562"/>
              <a:gd name="connsiteX6" fmla="*/ 1106293 w 1180796"/>
              <a:gd name="connsiteY6" fmla="*/ 1261345 h 1438562"/>
              <a:gd name="connsiteX7" fmla="*/ 1093530 w 1180796"/>
              <a:gd name="connsiteY7" fmla="*/ 1409318 h 1438562"/>
              <a:gd name="connsiteX8" fmla="*/ 1016094 w 1180796"/>
              <a:gd name="connsiteY8" fmla="*/ 1334364 h 1438562"/>
              <a:gd name="connsiteX9" fmla="*/ 984981 w 1180796"/>
              <a:gd name="connsiteY9" fmla="*/ 1437195 h 1438562"/>
              <a:gd name="connsiteX10" fmla="*/ 873874 w 1180796"/>
              <a:gd name="connsiteY10" fmla="*/ 986314 h 1438562"/>
              <a:gd name="connsiteX11" fmla="*/ 541005 w 1180796"/>
              <a:gd name="connsiteY11" fmla="*/ 803357 h 1438562"/>
              <a:gd name="connsiteX12" fmla="*/ 504720 w 1180796"/>
              <a:gd name="connsiteY12" fmla="*/ 953956 h 1438562"/>
              <a:gd name="connsiteX13" fmla="*/ 541004 w 1180796"/>
              <a:gd name="connsiteY13" fmla="*/ 1175672 h 1438562"/>
              <a:gd name="connsiteX14" fmla="*/ 532632 w 1180796"/>
              <a:gd name="connsiteY14" fmla="*/ 1402288 h 1438562"/>
              <a:gd name="connsiteX15" fmla="*/ 243154 w 1180796"/>
              <a:gd name="connsiteY15" fmla="*/ 889736 h 1438562"/>
              <a:gd name="connsiteX16" fmla="*/ 174649 w 1180796"/>
              <a:gd name="connsiteY16" fmla="*/ 445938 h 1438562"/>
              <a:gd name="connsiteX17" fmla="*/ 0 w 1180796"/>
              <a:gd name="connsiteY17" fmla="*/ 74192 h 1438562"/>
              <a:gd name="connsiteX18" fmla="*/ 567269 w 1180796"/>
              <a:gd name="connsiteY18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1089331 w 1180796"/>
              <a:gd name="connsiteY3" fmla="*/ 830882 h 1438562"/>
              <a:gd name="connsiteX4" fmla="*/ 1176007 w 1180796"/>
              <a:gd name="connsiteY4" fmla="*/ 1299015 h 1438562"/>
              <a:gd name="connsiteX5" fmla="*/ 1106293 w 1180796"/>
              <a:gd name="connsiteY5" fmla="*/ 1261345 h 1438562"/>
              <a:gd name="connsiteX6" fmla="*/ 1093530 w 1180796"/>
              <a:gd name="connsiteY6" fmla="*/ 1409318 h 1438562"/>
              <a:gd name="connsiteX7" fmla="*/ 1016094 w 1180796"/>
              <a:gd name="connsiteY7" fmla="*/ 1334364 h 1438562"/>
              <a:gd name="connsiteX8" fmla="*/ 984981 w 1180796"/>
              <a:gd name="connsiteY8" fmla="*/ 1437195 h 1438562"/>
              <a:gd name="connsiteX9" fmla="*/ 873874 w 1180796"/>
              <a:gd name="connsiteY9" fmla="*/ 986314 h 1438562"/>
              <a:gd name="connsiteX10" fmla="*/ 541005 w 1180796"/>
              <a:gd name="connsiteY10" fmla="*/ 803357 h 1438562"/>
              <a:gd name="connsiteX11" fmla="*/ 504720 w 1180796"/>
              <a:gd name="connsiteY11" fmla="*/ 953956 h 1438562"/>
              <a:gd name="connsiteX12" fmla="*/ 541004 w 1180796"/>
              <a:gd name="connsiteY12" fmla="*/ 1175672 h 1438562"/>
              <a:gd name="connsiteX13" fmla="*/ 532632 w 1180796"/>
              <a:gd name="connsiteY13" fmla="*/ 1402288 h 1438562"/>
              <a:gd name="connsiteX14" fmla="*/ 243154 w 1180796"/>
              <a:gd name="connsiteY14" fmla="*/ 889736 h 1438562"/>
              <a:gd name="connsiteX15" fmla="*/ 174649 w 1180796"/>
              <a:gd name="connsiteY15" fmla="*/ 445938 h 1438562"/>
              <a:gd name="connsiteX16" fmla="*/ 0 w 1180796"/>
              <a:gd name="connsiteY16" fmla="*/ 74192 h 1438562"/>
              <a:gd name="connsiteX17" fmla="*/ 567269 w 1180796"/>
              <a:gd name="connsiteY17" fmla="*/ 0 h 1438562"/>
              <a:gd name="connsiteX0" fmla="*/ 567269 w 1180796"/>
              <a:gd name="connsiteY0" fmla="*/ 0 h 1438562"/>
              <a:gd name="connsiteX1" fmla="*/ 568172 w 1180796"/>
              <a:gd name="connsiteY1" fmla="*/ 304800 h 1438562"/>
              <a:gd name="connsiteX2" fmla="*/ 779871 w 1180796"/>
              <a:gd name="connsiteY2" fmla="*/ 459344 h 1438562"/>
              <a:gd name="connsiteX3" fmla="*/ 1089331 w 1180796"/>
              <a:gd name="connsiteY3" fmla="*/ 830882 h 1438562"/>
              <a:gd name="connsiteX4" fmla="*/ 1176007 w 1180796"/>
              <a:gd name="connsiteY4" fmla="*/ 1299015 h 1438562"/>
              <a:gd name="connsiteX5" fmla="*/ 1106293 w 1180796"/>
              <a:gd name="connsiteY5" fmla="*/ 1261345 h 1438562"/>
              <a:gd name="connsiteX6" fmla="*/ 1093530 w 1180796"/>
              <a:gd name="connsiteY6" fmla="*/ 1409318 h 1438562"/>
              <a:gd name="connsiteX7" fmla="*/ 1016094 w 1180796"/>
              <a:gd name="connsiteY7" fmla="*/ 1334364 h 1438562"/>
              <a:gd name="connsiteX8" fmla="*/ 984981 w 1180796"/>
              <a:gd name="connsiteY8" fmla="*/ 1437195 h 1438562"/>
              <a:gd name="connsiteX9" fmla="*/ 873874 w 1180796"/>
              <a:gd name="connsiteY9" fmla="*/ 986314 h 1438562"/>
              <a:gd name="connsiteX10" fmla="*/ 541005 w 1180796"/>
              <a:gd name="connsiteY10" fmla="*/ 803357 h 1438562"/>
              <a:gd name="connsiteX11" fmla="*/ 504720 w 1180796"/>
              <a:gd name="connsiteY11" fmla="*/ 953956 h 1438562"/>
              <a:gd name="connsiteX12" fmla="*/ 541004 w 1180796"/>
              <a:gd name="connsiteY12" fmla="*/ 1175672 h 1438562"/>
              <a:gd name="connsiteX13" fmla="*/ 472223 w 1180796"/>
              <a:gd name="connsiteY13" fmla="*/ 1387555 h 1438562"/>
              <a:gd name="connsiteX14" fmla="*/ 243154 w 1180796"/>
              <a:gd name="connsiteY14" fmla="*/ 889736 h 1438562"/>
              <a:gd name="connsiteX15" fmla="*/ 174649 w 1180796"/>
              <a:gd name="connsiteY15" fmla="*/ 445938 h 1438562"/>
              <a:gd name="connsiteX16" fmla="*/ 0 w 1180796"/>
              <a:gd name="connsiteY16" fmla="*/ 74192 h 1438562"/>
              <a:gd name="connsiteX17" fmla="*/ 567269 w 1180796"/>
              <a:gd name="connsiteY17" fmla="*/ 0 h 1438562"/>
              <a:gd name="connsiteX0" fmla="*/ 0 w 1198834"/>
              <a:gd name="connsiteY0" fmla="*/ 0 h 2165917"/>
              <a:gd name="connsiteX1" fmla="*/ 586210 w 1198834"/>
              <a:gd name="connsiteY1" fmla="*/ 1032155 h 2165917"/>
              <a:gd name="connsiteX2" fmla="*/ 797909 w 1198834"/>
              <a:gd name="connsiteY2" fmla="*/ 1186699 h 2165917"/>
              <a:gd name="connsiteX3" fmla="*/ 1107369 w 1198834"/>
              <a:gd name="connsiteY3" fmla="*/ 1558237 h 2165917"/>
              <a:gd name="connsiteX4" fmla="*/ 1194045 w 1198834"/>
              <a:gd name="connsiteY4" fmla="*/ 2026370 h 2165917"/>
              <a:gd name="connsiteX5" fmla="*/ 1124331 w 1198834"/>
              <a:gd name="connsiteY5" fmla="*/ 1988700 h 2165917"/>
              <a:gd name="connsiteX6" fmla="*/ 1111568 w 1198834"/>
              <a:gd name="connsiteY6" fmla="*/ 2136673 h 2165917"/>
              <a:gd name="connsiteX7" fmla="*/ 1034132 w 1198834"/>
              <a:gd name="connsiteY7" fmla="*/ 2061719 h 2165917"/>
              <a:gd name="connsiteX8" fmla="*/ 1003019 w 1198834"/>
              <a:gd name="connsiteY8" fmla="*/ 2164550 h 2165917"/>
              <a:gd name="connsiteX9" fmla="*/ 891912 w 1198834"/>
              <a:gd name="connsiteY9" fmla="*/ 1713669 h 2165917"/>
              <a:gd name="connsiteX10" fmla="*/ 559043 w 1198834"/>
              <a:gd name="connsiteY10" fmla="*/ 1530712 h 2165917"/>
              <a:gd name="connsiteX11" fmla="*/ 522758 w 1198834"/>
              <a:gd name="connsiteY11" fmla="*/ 1681311 h 2165917"/>
              <a:gd name="connsiteX12" fmla="*/ 559042 w 1198834"/>
              <a:gd name="connsiteY12" fmla="*/ 1903027 h 2165917"/>
              <a:gd name="connsiteX13" fmla="*/ 490261 w 1198834"/>
              <a:gd name="connsiteY13" fmla="*/ 2114910 h 2165917"/>
              <a:gd name="connsiteX14" fmla="*/ 261192 w 1198834"/>
              <a:gd name="connsiteY14" fmla="*/ 1617091 h 2165917"/>
              <a:gd name="connsiteX15" fmla="*/ 192687 w 1198834"/>
              <a:gd name="connsiteY15" fmla="*/ 1173293 h 2165917"/>
              <a:gd name="connsiteX16" fmla="*/ 18038 w 1198834"/>
              <a:gd name="connsiteY16" fmla="*/ 801547 h 2165917"/>
              <a:gd name="connsiteX17" fmla="*/ 0 w 1198834"/>
              <a:gd name="connsiteY17" fmla="*/ 0 h 2165917"/>
              <a:gd name="connsiteX0" fmla="*/ 250021 w 1448855"/>
              <a:gd name="connsiteY0" fmla="*/ 0 h 2165917"/>
              <a:gd name="connsiteX1" fmla="*/ 836231 w 1448855"/>
              <a:gd name="connsiteY1" fmla="*/ 1032155 h 2165917"/>
              <a:gd name="connsiteX2" fmla="*/ 1047930 w 1448855"/>
              <a:gd name="connsiteY2" fmla="*/ 1186699 h 2165917"/>
              <a:gd name="connsiteX3" fmla="*/ 1357390 w 1448855"/>
              <a:gd name="connsiteY3" fmla="*/ 1558237 h 2165917"/>
              <a:gd name="connsiteX4" fmla="*/ 1444066 w 1448855"/>
              <a:gd name="connsiteY4" fmla="*/ 2026370 h 2165917"/>
              <a:gd name="connsiteX5" fmla="*/ 1374352 w 1448855"/>
              <a:gd name="connsiteY5" fmla="*/ 1988700 h 2165917"/>
              <a:gd name="connsiteX6" fmla="*/ 1361589 w 1448855"/>
              <a:gd name="connsiteY6" fmla="*/ 2136673 h 2165917"/>
              <a:gd name="connsiteX7" fmla="*/ 1284153 w 1448855"/>
              <a:gd name="connsiteY7" fmla="*/ 2061719 h 2165917"/>
              <a:gd name="connsiteX8" fmla="*/ 1253040 w 1448855"/>
              <a:gd name="connsiteY8" fmla="*/ 2164550 h 2165917"/>
              <a:gd name="connsiteX9" fmla="*/ 1141933 w 1448855"/>
              <a:gd name="connsiteY9" fmla="*/ 1713669 h 2165917"/>
              <a:gd name="connsiteX10" fmla="*/ 809064 w 1448855"/>
              <a:gd name="connsiteY10" fmla="*/ 1530712 h 2165917"/>
              <a:gd name="connsiteX11" fmla="*/ 772779 w 1448855"/>
              <a:gd name="connsiteY11" fmla="*/ 1681311 h 2165917"/>
              <a:gd name="connsiteX12" fmla="*/ 809063 w 1448855"/>
              <a:gd name="connsiteY12" fmla="*/ 1903027 h 2165917"/>
              <a:gd name="connsiteX13" fmla="*/ 740282 w 1448855"/>
              <a:gd name="connsiteY13" fmla="*/ 2114910 h 2165917"/>
              <a:gd name="connsiteX14" fmla="*/ 511213 w 1448855"/>
              <a:gd name="connsiteY14" fmla="*/ 1617091 h 2165917"/>
              <a:gd name="connsiteX15" fmla="*/ 442708 w 1448855"/>
              <a:gd name="connsiteY15" fmla="*/ 1173293 h 2165917"/>
              <a:gd name="connsiteX16" fmla="*/ 0 w 1448855"/>
              <a:gd name="connsiteY16" fmla="*/ 757085 h 2165917"/>
              <a:gd name="connsiteX17" fmla="*/ 250021 w 1448855"/>
              <a:gd name="connsiteY17" fmla="*/ 0 h 2165917"/>
              <a:gd name="connsiteX0" fmla="*/ 250021 w 1448855"/>
              <a:gd name="connsiteY0" fmla="*/ 0 h 2165917"/>
              <a:gd name="connsiteX1" fmla="*/ 836231 w 1448855"/>
              <a:gd name="connsiteY1" fmla="*/ 1032155 h 2165917"/>
              <a:gd name="connsiteX2" fmla="*/ 1047930 w 1448855"/>
              <a:gd name="connsiteY2" fmla="*/ 1186699 h 2165917"/>
              <a:gd name="connsiteX3" fmla="*/ 1357390 w 1448855"/>
              <a:gd name="connsiteY3" fmla="*/ 1558237 h 2165917"/>
              <a:gd name="connsiteX4" fmla="*/ 1444066 w 1448855"/>
              <a:gd name="connsiteY4" fmla="*/ 2026370 h 2165917"/>
              <a:gd name="connsiteX5" fmla="*/ 1374352 w 1448855"/>
              <a:gd name="connsiteY5" fmla="*/ 1988700 h 2165917"/>
              <a:gd name="connsiteX6" fmla="*/ 1361589 w 1448855"/>
              <a:gd name="connsiteY6" fmla="*/ 2136673 h 2165917"/>
              <a:gd name="connsiteX7" fmla="*/ 1284153 w 1448855"/>
              <a:gd name="connsiteY7" fmla="*/ 2061719 h 2165917"/>
              <a:gd name="connsiteX8" fmla="*/ 1253040 w 1448855"/>
              <a:gd name="connsiteY8" fmla="*/ 2164550 h 2165917"/>
              <a:gd name="connsiteX9" fmla="*/ 1141933 w 1448855"/>
              <a:gd name="connsiteY9" fmla="*/ 1713669 h 2165917"/>
              <a:gd name="connsiteX10" fmla="*/ 809064 w 1448855"/>
              <a:gd name="connsiteY10" fmla="*/ 1530712 h 2165917"/>
              <a:gd name="connsiteX11" fmla="*/ 772779 w 1448855"/>
              <a:gd name="connsiteY11" fmla="*/ 1681311 h 2165917"/>
              <a:gd name="connsiteX12" fmla="*/ 809063 w 1448855"/>
              <a:gd name="connsiteY12" fmla="*/ 1903027 h 2165917"/>
              <a:gd name="connsiteX13" fmla="*/ 740282 w 1448855"/>
              <a:gd name="connsiteY13" fmla="*/ 2114910 h 2165917"/>
              <a:gd name="connsiteX14" fmla="*/ 511213 w 1448855"/>
              <a:gd name="connsiteY14" fmla="*/ 1617091 h 2165917"/>
              <a:gd name="connsiteX15" fmla="*/ 442708 w 1448855"/>
              <a:gd name="connsiteY15" fmla="*/ 1173293 h 2165917"/>
              <a:gd name="connsiteX16" fmla="*/ 0 w 1448855"/>
              <a:gd name="connsiteY16" fmla="*/ 757085 h 2165917"/>
              <a:gd name="connsiteX17" fmla="*/ 250021 w 1448855"/>
              <a:gd name="connsiteY17" fmla="*/ 0 h 2165917"/>
              <a:gd name="connsiteX0" fmla="*/ 109668 w 1448855"/>
              <a:gd name="connsiteY0" fmla="*/ 0 h 2382353"/>
              <a:gd name="connsiteX1" fmla="*/ 836231 w 1448855"/>
              <a:gd name="connsiteY1" fmla="*/ 1248591 h 2382353"/>
              <a:gd name="connsiteX2" fmla="*/ 1047930 w 1448855"/>
              <a:gd name="connsiteY2" fmla="*/ 1403135 h 2382353"/>
              <a:gd name="connsiteX3" fmla="*/ 1357390 w 1448855"/>
              <a:gd name="connsiteY3" fmla="*/ 1774673 h 2382353"/>
              <a:gd name="connsiteX4" fmla="*/ 1444066 w 1448855"/>
              <a:gd name="connsiteY4" fmla="*/ 2242806 h 2382353"/>
              <a:gd name="connsiteX5" fmla="*/ 1374352 w 1448855"/>
              <a:gd name="connsiteY5" fmla="*/ 2205136 h 2382353"/>
              <a:gd name="connsiteX6" fmla="*/ 1361589 w 1448855"/>
              <a:gd name="connsiteY6" fmla="*/ 2353109 h 2382353"/>
              <a:gd name="connsiteX7" fmla="*/ 1284153 w 1448855"/>
              <a:gd name="connsiteY7" fmla="*/ 2278155 h 2382353"/>
              <a:gd name="connsiteX8" fmla="*/ 1253040 w 1448855"/>
              <a:gd name="connsiteY8" fmla="*/ 2380986 h 2382353"/>
              <a:gd name="connsiteX9" fmla="*/ 1141933 w 1448855"/>
              <a:gd name="connsiteY9" fmla="*/ 1930105 h 2382353"/>
              <a:gd name="connsiteX10" fmla="*/ 809064 w 1448855"/>
              <a:gd name="connsiteY10" fmla="*/ 1747148 h 2382353"/>
              <a:gd name="connsiteX11" fmla="*/ 772779 w 1448855"/>
              <a:gd name="connsiteY11" fmla="*/ 1897747 h 2382353"/>
              <a:gd name="connsiteX12" fmla="*/ 809063 w 1448855"/>
              <a:gd name="connsiteY12" fmla="*/ 2119463 h 2382353"/>
              <a:gd name="connsiteX13" fmla="*/ 740282 w 1448855"/>
              <a:gd name="connsiteY13" fmla="*/ 2331346 h 2382353"/>
              <a:gd name="connsiteX14" fmla="*/ 511213 w 1448855"/>
              <a:gd name="connsiteY14" fmla="*/ 1833527 h 2382353"/>
              <a:gd name="connsiteX15" fmla="*/ 442708 w 1448855"/>
              <a:gd name="connsiteY15" fmla="*/ 1389729 h 2382353"/>
              <a:gd name="connsiteX16" fmla="*/ 0 w 1448855"/>
              <a:gd name="connsiteY16" fmla="*/ 973521 h 2382353"/>
              <a:gd name="connsiteX17" fmla="*/ 109668 w 1448855"/>
              <a:gd name="connsiteY17" fmla="*/ 0 h 2382353"/>
              <a:gd name="connsiteX0" fmla="*/ 243702 w 1582889"/>
              <a:gd name="connsiteY0" fmla="*/ 0 h 2382353"/>
              <a:gd name="connsiteX1" fmla="*/ 970265 w 1582889"/>
              <a:gd name="connsiteY1" fmla="*/ 1248591 h 2382353"/>
              <a:gd name="connsiteX2" fmla="*/ 1181964 w 1582889"/>
              <a:gd name="connsiteY2" fmla="*/ 1403135 h 2382353"/>
              <a:gd name="connsiteX3" fmla="*/ 1491424 w 1582889"/>
              <a:gd name="connsiteY3" fmla="*/ 1774673 h 2382353"/>
              <a:gd name="connsiteX4" fmla="*/ 1578100 w 1582889"/>
              <a:gd name="connsiteY4" fmla="*/ 2242806 h 2382353"/>
              <a:gd name="connsiteX5" fmla="*/ 1508386 w 1582889"/>
              <a:gd name="connsiteY5" fmla="*/ 2205136 h 2382353"/>
              <a:gd name="connsiteX6" fmla="*/ 1495623 w 1582889"/>
              <a:gd name="connsiteY6" fmla="*/ 2353109 h 2382353"/>
              <a:gd name="connsiteX7" fmla="*/ 1418187 w 1582889"/>
              <a:gd name="connsiteY7" fmla="*/ 2278155 h 2382353"/>
              <a:gd name="connsiteX8" fmla="*/ 1387074 w 1582889"/>
              <a:gd name="connsiteY8" fmla="*/ 2380986 h 2382353"/>
              <a:gd name="connsiteX9" fmla="*/ 1275967 w 1582889"/>
              <a:gd name="connsiteY9" fmla="*/ 1930105 h 2382353"/>
              <a:gd name="connsiteX10" fmla="*/ 943098 w 1582889"/>
              <a:gd name="connsiteY10" fmla="*/ 1747148 h 2382353"/>
              <a:gd name="connsiteX11" fmla="*/ 906813 w 1582889"/>
              <a:gd name="connsiteY11" fmla="*/ 1897747 h 2382353"/>
              <a:gd name="connsiteX12" fmla="*/ 943097 w 1582889"/>
              <a:gd name="connsiteY12" fmla="*/ 2119463 h 2382353"/>
              <a:gd name="connsiteX13" fmla="*/ 874316 w 1582889"/>
              <a:gd name="connsiteY13" fmla="*/ 2331346 h 2382353"/>
              <a:gd name="connsiteX14" fmla="*/ 645247 w 1582889"/>
              <a:gd name="connsiteY14" fmla="*/ 1833527 h 2382353"/>
              <a:gd name="connsiteX15" fmla="*/ 576742 w 1582889"/>
              <a:gd name="connsiteY15" fmla="*/ 1389729 h 2382353"/>
              <a:gd name="connsiteX16" fmla="*/ 0 w 1582889"/>
              <a:gd name="connsiteY16" fmla="*/ 828153 h 2382353"/>
              <a:gd name="connsiteX17" fmla="*/ 243702 w 1582889"/>
              <a:gd name="connsiteY17" fmla="*/ 0 h 2382353"/>
              <a:gd name="connsiteX0" fmla="*/ 299308 w 1582889"/>
              <a:gd name="connsiteY0" fmla="*/ 0 h 2239083"/>
              <a:gd name="connsiteX1" fmla="*/ 970265 w 1582889"/>
              <a:gd name="connsiteY1" fmla="*/ 1105321 h 2239083"/>
              <a:gd name="connsiteX2" fmla="*/ 1181964 w 1582889"/>
              <a:gd name="connsiteY2" fmla="*/ 1259865 h 2239083"/>
              <a:gd name="connsiteX3" fmla="*/ 1491424 w 1582889"/>
              <a:gd name="connsiteY3" fmla="*/ 1631403 h 2239083"/>
              <a:gd name="connsiteX4" fmla="*/ 1578100 w 1582889"/>
              <a:gd name="connsiteY4" fmla="*/ 2099536 h 2239083"/>
              <a:gd name="connsiteX5" fmla="*/ 1508386 w 1582889"/>
              <a:gd name="connsiteY5" fmla="*/ 2061866 h 2239083"/>
              <a:gd name="connsiteX6" fmla="*/ 1495623 w 1582889"/>
              <a:gd name="connsiteY6" fmla="*/ 2209839 h 2239083"/>
              <a:gd name="connsiteX7" fmla="*/ 1418187 w 1582889"/>
              <a:gd name="connsiteY7" fmla="*/ 2134885 h 2239083"/>
              <a:gd name="connsiteX8" fmla="*/ 1387074 w 1582889"/>
              <a:gd name="connsiteY8" fmla="*/ 2237716 h 2239083"/>
              <a:gd name="connsiteX9" fmla="*/ 1275967 w 1582889"/>
              <a:gd name="connsiteY9" fmla="*/ 1786835 h 2239083"/>
              <a:gd name="connsiteX10" fmla="*/ 943098 w 1582889"/>
              <a:gd name="connsiteY10" fmla="*/ 1603878 h 2239083"/>
              <a:gd name="connsiteX11" fmla="*/ 906813 w 1582889"/>
              <a:gd name="connsiteY11" fmla="*/ 1754477 h 2239083"/>
              <a:gd name="connsiteX12" fmla="*/ 943097 w 1582889"/>
              <a:gd name="connsiteY12" fmla="*/ 1976193 h 2239083"/>
              <a:gd name="connsiteX13" fmla="*/ 874316 w 1582889"/>
              <a:gd name="connsiteY13" fmla="*/ 2188076 h 2239083"/>
              <a:gd name="connsiteX14" fmla="*/ 645247 w 1582889"/>
              <a:gd name="connsiteY14" fmla="*/ 1690257 h 2239083"/>
              <a:gd name="connsiteX15" fmla="*/ 576742 w 1582889"/>
              <a:gd name="connsiteY15" fmla="*/ 1246459 h 2239083"/>
              <a:gd name="connsiteX16" fmla="*/ 0 w 1582889"/>
              <a:gd name="connsiteY16" fmla="*/ 684883 h 2239083"/>
              <a:gd name="connsiteX17" fmla="*/ 299308 w 1582889"/>
              <a:gd name="connsiteY17" fmla="*/ 0 h 2239083"/>
              <a:gd name="connsiteX0" fmla="*/ 299308 w 1582889"/>
              <a:gd name="connsiteY0" fmla="*/ 0 h 2239083"/>
              <a:gd name="connsiteX1" fmla="*/ 970265 w 1582889"/>
              <a:gd name="connsiteY1" fmla="*/ 1105321 h 2239083"/>
              <a:gd name="connsiteX2" fmla="*/ 1181964 w 1582889"/>
              <a:gd name="connsiteY2" fmla="*/ 1259865 h 2239083"/>
              <a:gd name="connsiteX3" fmla="*/ 1491424 w 1582889"/>
              <a:gd name="connsiteY3" fmla="*/ 1631403 h 2239083"/>
              <a:gd name="connsiteX4" fmla="*/ 1578100 w 1582889"/>
              <a:gd name="connsiteY4" fmla="*/ 2099536 h 2239083"/>
              <a:gd name="connsiteX5" fmla="*/ 1508386 w 1582889"/>
              <a:gd name="connsiteY5" fmla="*/ 2061866 h 2239083"/>
              <a:gd name="connsiteX6" fmla="*/ 1495623 w 1582889"/>
              <a:gd name="connsiteY6" fmla="*/ 2209839 h 2239083"/>
              <a:gd name="connsiteX7" fmla="*/ 1418187 w 1582889"/>
              <a:gd name="connsiteY7" fmla="*/ 2134885 h 2239083"/>
              <a:gd name="connsiteX8" fmla="*/ 1387074 w 1582889"/>
              <a:gd name="connsiteY8" fmla="*/ 2237716 h 2239083"/>
              <a:gd name="connsiteX9" fmla="*/ 1275967 w 1582889"/>
              <a:gd name="connsiteY9" fmla="*/ 1786835 h 2239083"/>
              <a:gd name="connsiteX10" fmla="*/ 943098 w 1582889"/>
              <a:gd name="connsiteY10" fmla="*/ 1603878 h 2239083"/>
              <a:gd name="connsiteX11" fmla="*/ 906813 w 1582889"/>
              <a:gd name="connsiteY11" fmla="*/ 1754477 h 2239083"/>
              <a:gd name="connsiteX12" fmla="*/ 943097 w 1582889"/>
              <a:gd name="connsiteY12" fmla="*/ 1976193 h 2239083"/>
              <a:gd name="connsiteX13" fmla="*/ 874316 w 1582889"/>
              <a:gd name="connsiteY13" fmla="*/ 2188076 h 2239083"/>
              <a:gd name="connsiteX14" fmla="*/ 645247 w 1582889"/>
              <a:gd name="connsiteY14" fmla="*/ 1690257 h 2239083"/>
              <a:gd name="connsiteX15" fmla="*/ 576742 w 1582889"/>
              <a:gd name="connsiteY15" fmla="*/ 1246459 h 2239083"/>
              <a:gd name="connsiteX16" fmla="*/ 0 w 1582889"/>
              <a:gd name="connsiteY16" fmla="*/ 684883 h 2239083"/>
              <a:gd name="connsiteX17" fmla="*/ 299308 w 1582889"/>
              <a:gd name="connsiteY17" fmla="*/ 0 h 2239083"/>
              <a:gd name="connsiteX0" fmla="*/ 299308 w 1582889"/>
              <a:gd name="connsiteY0" fmla="*/ 0 h 2239083"/>
              <a:gd name="connsiteX1" fmla="*/ 970265 w 1582889"/>
              <a:gd name="connsiteY1" fmla="*/ 1105321 h 2239083"/>
              <a:gd name="connsiteX2" fmla="*/ 1181964 w 1582889"/>
              <a:gd name="connsiteY2" fmla="*/ 1259865 h 2239083"/>
              <a:gd name="connsiteX3" fmla="*/ 1491424 w 1582889"/>
              <a:gd name="connsiteY3" fmla="*/ 1631403 h 2239083"/>
              <a:gd name="connsiteX4" fmla="*/ 1578100 w 1582889"/>
              <a:gd name="connsiteY4" fmla="*/ 2099536 h 2239083"/>
              <a:gd name="connsiteX5" fmla="*/ 1508386 w 1582889"/>
              <a:gd name="connsiteY5" fmla="*/ 2061866 h 2239083"/>
              <a:gd name="connsiteX6" fmla="*/ 1495623 w 1582889"/>
              <a:gd name="connsiteY6" fmla="*/ 2209839 h 2239083"/>
              <a:gd name="connsiteX7" fmla="*/ 1418187 w 1582889"/>
              <a:gd name="connsiteY7" fmla="*/ 2134885 h 2239083"/>
              <a:gd name="connsiteX8" fmla="*/ 1387074 w 1582889"/>
              <a:gd name="connsiteY8" fmla="*/ 2237716 h 2239083"/>
              <a:gd name="connsiteX9" fmla="*/ 1275967 w 1582889"/>
              <a:gd name="connsiteY9" fmla="*/ 1786835 h 2239083"/>
              <a:gd name="connsiteX10" fmla="*/ 943098 w 1582889"/>
              <a:gd name="connsiteY10" fmla="*/ 1603878 h 2239083"/>
              <a:gd name="connsiteX11" fmla="*/ 906813 w 1582889"/>
              <a:gd name="connsiteY11" fmla="*/ 1754477 h 2239083"/>
              <a:gd name="connsiteX12" fmla="*/ 943097 w 1582889"/>
              <a:gd name="connsiteY12" fmla="*/ 1976193 h 2239083"/>
              <a:gd name="connsiteX13" fmla="*/ 874316 w 1582889"/>
              <a:gd name="connsiteY13" fmla="*/ 2188076 h 2239083"/>
              <a:gd name="connsiteX14" fmla="*/ 645247 w 1582889"/>
              <a:gd name="connsiteY14" fmla="*/ 1690257 h 2239083"/>
              <a:gd name="connsiteX15" fmla="*/ 576742 w 1582889"/>
              <a:gd name="connsiteY15" fmla="*/ 1246459 h 2239083"/>
              <a:gd name="connsiteX16" fmla="*/ 0 w 1582889"/>
              <a:gd name="connsiteY16" fmla="*/ 684883 h 2239083"/>
              <a:gd name="connsiteX17" fmla="*/ 299308 w 1582889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951064 w 1590856"/>
              <a:gd name="connsiteY12" fmla="*/ 1976193 h 2239083"/>
              <a:gd name="connsiteX13" fmla="*/ 882283 w 1590856"/>
              <a:gd name="connsiteY13" fmla="*/ 2188076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1037707 w 1590856"/>
              <a:gd name="connsiteY12" fmla="*/ 1952075 h 2239083"/>
              <a:gd name="connsiteX13" fmla="*/ 882283 w 1590856"/>
              <a:gd name="connsiteY13" fmla="*/ 2188076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1037707 w 1590856"/>
              <a:gd name="connsiteY12" fmla="*/ 1952075 h 2239083"/>
              <a:gd name="connsiteX13" fmla="*/ 882283 w 1590856"/>
              <a:gd name="connsiteY13" fmla="*/ 2188076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1037707 w 1590856"/>
              <a:gd name="connsiteY12" fmla="*/ 1952075 h 2239083"/>
              <a:gd name="connsiteX13" fmla="*/ 1012460 w 1590856"/>
              <a:gd name="connsiteY13" fmla="*/ 2176948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1037707 w 1590856"/>
              <a:gd name="connsiteY12" fmla="*/ 1952075 h 2239083"/>
              <a:gd name="connsiteX13" fmla="*/ 1055852 w 1590856"/>
              <a:gd name="connsiteY13" fmla="*/ 2173239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1037707 w 1590856"/>
              <a:gd name="connsiteY12" fmla="*/ 1952075 h 2239083"/>
              <a:gd name="connsiteX13" fmla="*/ 1055852 w 1590856"/>
              <a:gd name="connsiteY13" fmla="*/ 2173239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  <a:gd name="connsiteX0" fmla="*/ 307275 w 1590856"/>
              <a:gd name="connsiteY0" fmla="*/ 0 h 2239083"/>
              <a:gd name="connsiteX1" fmla="*/ 978232 w 1590856"/>
              <a:gd name="connsiteY1" fmla="*/ 1105321 h 2239083"/>
              <a:gd name="connsiteX2" fmla="*/ 1189931 w 1590856"/>
              <a:gd name="connsiteY2" fmla="*/ 1259865 h 2239083"/>
              <a:gd name="connsiteX3" fmla="*/ 1499391 w 1590856"/>
              <a:gd name="connsiteY3" fmla="*/ 1631403 h 2239083"/>
              <a:gd name="connsiteX4" fmla="*/ 1586067 w 1590856"/>
              <a:gd name="connsiteY4" fmla="*/ 2099536 h 2239083"/>
              <a:gd name="connsiteX5" fmla="*/ 1516353 w 1590856"/>
              <a:gd name="connsiteY5" fmla="*/ 2061866 h 2239083"/>
              <a:gd name="connsiteX6" fmla="*/ 1503590 w 1590856"/>
              <a:gd name="connsiteY6" fmla="*/ 2209839 h 2239083"/>
              <a:gd name="connsiteX7" fmla="*/ 1426154 w 1590856"/>
              <a:gd name="connsiteY7" fmla="*/ 2134885 h 2239083"/>
              <a:gd name="connsiteX8" fmla="*/ 1395041 w 1590856"/>
              <a:gd name="connsiteY8" fmla="*/ 2237716 h 2239083"/>
              <a:gd name="connsiteX9" fmla="*/ 1283934 w 1590856"/>
              <a:gd name="connsiteY9" fmla="*/ 1786835 h 2239083"/>
              <a:gd name="connsiteX10" fmla="*/ 951065 w 1590856"/>
              <a:gd name="connsiteY10" fmla="*/ 1603878 h 2239083"/>
              <a:gd name="connsiteX11" fmla="*/ 914780 w 1590856"/>
              <a:gd name="connsiteY11" fmla="*/ 1754477 h 2239083"/>
              <a:gd name="connsiteX12" fmla="*/ 1064541 w 1590856"/>
              <a:gd name="connsiteY12" fmla="*/ 1965208 h 2239083"/>
              <a:gd name="connsiteX13" fmla="*/ 1055852 w 1590856"/>
              <a:gd name="connsiteY13" fmla="*/ 2173239 h 2239083"/>
              <a:gd name="connsiteX14" fmla="*/ 653214 w 1590856"/>
              <a:gd name="connsiteY14" fmla="*/ 1690257 h 2239083"/>
              <a:gd name="connsiteX15" fmla="*/ 584709 w 1590856"/>
              <a:gd name="connsiteY15" fmla="*/ 1246459 h 2239083"/>
              <a:gd name="connsiteX16" fmla="*/ 0 w 1590856"/>
              <a:gd name="connsiteY16" fmla="*/ 661642 h 2239083"/>
              <a:gd name="connsiteX17" fmla="*/ 307275 w 1590856"/>
              <a:gd name="connsiteY17" fmla="*/ 0 h 223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590856" h="2239083">
                <a:moveTo>
                  <a:pt x="307275" y="0"/>
                </a:moveTo>
                <a:cubicBezTo>
                  <a:pt x="502678" y="344052"/>
                  <a:pt x="782829" y="761269"/>
                  <a:pt x="978232" y="1105321"/>
                </a:cubicBezTo>
                <a:cubicBezTo>
                  <a:pt x="1050784" y="1151871"/>
                  <a:pt x="1075679" y="1171616"/>
                  <a:pt x="1189931" y="1259865"/>
                </a:cubicBezTo>
                <a:cubicBezTo>
                  <a:pt x="1276791" y="1347545"/>
                  <a:pt x="1433368" y="1491458"/>
                  <a:pt x="1499391" y="1631403"/>
                </a:cubicBezTo>
                <a:cubicBezTo>
                  <a:pt x="1532680" y="1799583"/>
                  <a:pt x="1610904" y="2065528"/>
                  <a:pt x="1586067" y="2099536"/>
                </a:cubicBezTo>
                <a:cubicBezTo>
                  <a:pt x="1574411" y="2111598"/>
                  <a:pt x="1547789" y="2095305"/>
                  <a:pt x="1516353" y="2061866"/>
                </a:cubicBezTo>
                <a:cubicBezTo>
                  <a:pt x="1518793" y="2138446"/>
                  <a:pt x="1516808" y="2197273"/>
                  <a:pt x="1503590" y="2209839"/>
                </a:cubicBezTo>
                <a:cubicBezTo>
                  <a:pt x="1487193" y="2221609"/>
                  <a:pt x="1456822" y="2189107"/>
                  <a:pt x="1426154" y="2134885"/>
                </a:cubicBezTo>
                <a:cubicBezTo>
                  <a:pt x="1417371" y="2189998"/>
                  <a:pt x="1407308" y="2229461"/>
                  <a:pt x="1395041" y="2237716"/>
                </a:cubicBezTo>
                <a:cubicBezTo>
                  <a:pt x="1347085" y="2261168"/>
                  <a:pt x="1281256" y="1977835"/>
                  <a:pt x="1283934" y="1786835"/>
                </a:cubicBezTo>
                <a:cubicBezTo>
                  <a:pt x="1209938" y="1641978"/>
                  <a:pt x="1013493" y="1604585"/>
                  <a:pt x="951065" y="1603878"/>
                </a:cubicBezTo>
                <a:cubicBezTo>
                  <a:pt x="890036" y="1615363"/>
                  <a:pt x="907830" y="1681504"/>
                  <a:pt x="914780" y="1754477"/>
                </a:cubicBezTo>
                <a:cubicBezTo>
                  <a:pt x="931157" y="1837897"/>
                  <a:pt x="1007725" y="1881210"/>
                  <a:pt x="1064541" y="1965208"/>
                </a:cubicBezTo>
                <a:cubicBezTo>
                  <a:pt x="1131741" y="2103968"/>
                  <a:pt x="1144235" y="2163803"/>
                  <a:pt x="1055852" y="2173239"/>
                </a:cubicBezTo>
                <a:cubicBezTo>
                  <a:pt x="1022185" y="2172465"/>
                  <a:pt x="790636" y="1931959"/>
                  <a:pt x="653214" y="1690257"/>
                </a:cubicBezTo>
                <a:cubicBezTo>
                  <a:pt x="585608" y="1542283"/>
                  <a:pt x="610343" y="1388340"/>
                  <a:pt x="584709" y="1246459"/>
                </a:cubicBezTo>
                <a:cubicBezTo>
                  <a:pt x="550141" y="1110536"/>
                  <a:pt x="169384" y="782819"/>
                  <a:pt x="0" y="661642"/>
                </a:cubicBezTo>
                <a:cubicBezTo>
                  <a:pt x="112443" y="400867"/>
                  <a:pt x="198981" y="291821"/>
                  <a:pt x="3072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13534" y="3372241"/>
            <a:ext cx="961795" cy="1841211"/>
            <a:chOff x="3813534" y="3372241"/>
            <a:chExt cx="961795" cy="1841211"/>
          </a:xfrm>
        </p:grpSpPr>
        <p:grpSp>
          <p:nvGrpSpPr>
            <p:cNvPr id="12" name="그룹 41">
              <a:extLst>
                <a:ext uri="{FF2B5EF4-FFF2-40B4-BE49-F238E27FC236}">
                  <a16:creationId xmlns:a16="http://schemas.microsoft.com/office/drawing/2014/main" id="{DA86AC6D-BD01-4E40-93B0-2D79A3BF7E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13534" y="4385452"/>
              <a:ext cx="961795" cy="828000"/>
              <a:chOff x="7521194" y="5284915"/>
              <a:chExt cx="1137987" cy="979683"/>
            </a:xfrm>
          </p:grpSpPr>
          <p:grpSp>
            <p:nvGrpSpPr>
              <p:cNvPr id="13" name="Group 7">
                <a:extLst>
                  <a:ext uri="{FF2B5EF4-FFF2-40B4-BE49-F238E27FC236}">
                    <a16:creationId xmlns:a16="http://schemas.microsoft.com/office/drawing/2014/main" id="{C4645827-5A6E-4A50-8C65-CB7E5DA3088F}"/>
                  </a:ext>
                </a:extLst>
              </p:cNvPr>
              <p:cNvGrpSpPr/>
              <p:nvPr/>
            </p:nvGrpSpPr>
            <p:grpSpPr>
              <a:xfrm>
                <a:off x="7521194" y="5284915"/>
                <a:ext cx="1137987" cy="979683"/>
                <a:chOff x="5580112" y="4160675"/>
                <a:chExt cx="2016224" cy="1735751"/>
              </a:xfrm>
            </p:grpSpPr>
            <p:sp>
              <p:nvSpPr>
                <p:cNvPr id="15" name="Trapezoid 1">
                  <a:extLst>
                    <a:ext uri="{FF2B5EF4-FFF2-40B4-BE49-F238E27FC236}">
                      <a16:creationId xmlns:a16="http://schemas.microsoft.com/office/drawing/2014/main" id="{E0B884D8-E5E4-4E76-AE67-A9333358BEB3}"/>
                    </a:ext>
                  </a:extLst>
                </p:cNvPr>
                <p:cNvSpPr/>
                <p:nvPr/>
              </p:nvSpPr>
              <p:spPr>
                <a:xfrm rot="10800000">
                  <a:off x="5796136" y="4653136"/>
                  <a:ext cx="1584176" cy="1243290"/>
                </a:xfrm>
                <a:custGeom>
                  <a:avLst/>
                  <a:gdLst>
                    <a:gd name="connsiteX0" fmla="*/ 0 w 1584176"/>
                    <a:gd name="connsiteY0" fmla="*/ 1216152 h 1216152"/>
                    <a:gd name="connsiteX1" fmla="*/ 304038 w 1584176"/>
                    <a:gd name="connsiteY1" fmla="*/ 0 h 1216152"/>
                    <a:gd name="connsiteX2" fmla="*/ 1280138 w 1584176"/>
                    <a:gd name="connsiteY2" fmla="*/ 0 h 1216152"/>
                    <a:gd name="connsiteX3" fmla="*/ 1584176 w 1584176"/>
                    <a:gd name="connsiteY3" fmla="*/ 1216152 h 1216152"/>
                    <a:gd name="connsiteX4" fmla="*/ 0 w 1584176"/>
                    <a:gd name="connsiteY4" fmla="*/ 1216152 h 1216152"/>
                    <a:gd name="connsiteX0" fmla="*/ 0 w 1584176"/>
                    <a:gd name="connsiteY0" fmla="*/ 1235792 h 1235792"/>
                    <a:gd name="connsiteX1" fmla="*/ 304038 w 1584176"/>
                    <a:gd name="connsiteY1" fmla="*/ 19640 h 1235792"/>
                    <a:gd name="connsiteX2" fmla="*/ 1280138 w 1584176"/>
                    <a:gd name="connsiteY2" fmla="*/ 19640 h 1235792"/>
                    <a:gd name="connsiteX3" fmla="*/ 1584176 w 1584176"/>
                    <a:gd name="connsiteY3" fmla="*/ 1235792 h 1235792"/>
                    <a:gd name="connsiteX4" fmla="*/ 0 w 1584176"/>
                    <a:gd name="connsiteY4" fmla="*/ 1235792 h 1235792"/>
                    <a:gd name="connsiteX0" fmla="*/ 0 w 1584176"/>
                    <a:gd name="connsiteY0" fmla="*/ 1243290 h 1243290"/>
                    <a:gd name="connsiteX1" fmla="*/ 304038 w 1584176"/>
                    <a:gd name="connsiteY1" fmla="*/ 27138 h 1243290"/>
                    <a:gd name="connsiteX2" fmla="*/ 1280138 w 1584176"/>
                    <a:gd name="connsiteY2" fmla="*/ 27138 h 1243290"/>
                    <a:gd name="connsiteX3" fmla="*/ 1584176 w 1584176"/>
                    <a:gd name="connsiteY3" fmla="*/ 1243290 h 1243290"/>
                    <a:gd name="connsiteX4" fmla="*/ 0 w 1584176"/>
                    <a:gd name="connsiteY4" fmla="*/ 1243290 h 124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176" h="1243290">
                      <a:moveTo>
                        <a:pt x="0" y="1243290"/>
                      </a:moveTo>
                      <a:lnTo>
                        <a:pt x="304038" y="27138"/>
                      </a:lnTo>
                      <a:cubicBezTo>
                        <a:pt x="629405" y="-57"/>
                        <a:pt x="941174" y="-17053"/>
                        <a:pt x="1280138" y="27138"/>
                      </a:cubicBezTo>
                      <a:lnTo>
                        <a:pt x="1584176" y="1243290"/>
                      </a:lnTo>
                      <a:lnTo>
                        <a:pt x="0" y="124329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Trapezoid 6">
                  <a:extLst>
                    <a:ext uri="{FF2B5EF4-FFF2-40B4-BE49-F238E27FC236}">
                      <a16:creationId xmlns:a16="http://schemas.microsoft.com/office/drawing/2014/main" id="{35CB30D3-6910-4EEC-ACE9-ED3C83853AB2}"/>
                    </a:ext>
                  </a:extLst>
                </p:cNvPr>
                <p:cNvSpPr/>
                <p:nvPr/>
              </p:nvSpPr>
              <p:spPr>
                <a:xfrm rot="10800000">
                  <a:off x="5580112" y="4312147"/>
                  <a:ext cx="2016224" cy="471979"/>
                </a:xfrm>
                <a:custGeom>
                  <a:avLst/>
                  <a:gdLst>
                    <a:gd name="connsiteX0" fmla="*/ 0 w 2016224"/>
                    <a:gd name="connsiteY0" fmla="*/ 360040 h 360040"/>
                    <a:gd name="connsiteX1" fmla="*/ 128109 w 2016224"/>
                    <a:gd name="connsiteY1" fmla="*/ 0 h 360040"/>
                    <a:gd name="connsiteX2" fmla="*/ 1888115 w 2016224"/>
                    <a:gd name="connsiteY2" fmla="*/ 0 h 360040"/>
                    <a:gd name="connsiteX3" fmla="*/ 2016224 w 2016224"/>
                    <a:gd name="connsiteY3" fmla="*/ 360040 h 360040"/>
                    <a:gd name="connsiteX4" fmla="*/ 0 w 2016224"/>
                    <a:gd name="connsiteY4" fmla="*/ 360040 h 360040"/>
                    <a:gd name="connsiteX0" fmla="*/ 0 w 2016224"/>
                    <a:gd name="connsiteY0" fmla="*/ 431046 h 431046"/>
                    <a:gd name="connsiteX1" fmla="*/ 128109 w 2016224"/>
                    <a:gd name="connsiteY1" fmla="*/ 71006 h 431046"/>
                    <a:gd name="connsiteX2" fmla="*/ 1888115 w 2016224"/>
                    <a:gd name="connsiteY2" fmla="*/ 71006 h 431046"/>
                    <a:gd name="connsiteX3" fmla="*/ 2016224 w 2016224"/>
                    <a:gd name="connsiteY3" fmla="*/ 431046 h 431046"/>
                    <a:gd name="connsiteX4" fmla="*/ 0 w 2016224"/>
                    <a:gd name="connsiteY4" fmla="*/ 431046 h 431046"/>
                    <a:gd name="connsiteX0" fmla="*/ 0 w 2016224"/>
                    <a:gd name="connsiteY0" fmla="*/ 458241 h 458241"/>
                    <a:gd name="connsiteX1" fmla="*/ 128109 w 2016224"/>
                    <a:gd name="connsiteY1" fmla="*/ 98201 h 458241"/>
                    <a:gd name="connsiteX2" fmla="*/ 1888115 w 2016224"/>
                    <a:gd name="connsiteY2" fmla="*/ 98201 h 458241"/>
                    <a:gd name="connsiteX3" fmla="*/ 2016224 w 2016224"/>
                    <a:gd name="connsiteY3" fmla="*/ 458241 h 458241"/>
                    <a:gd name="connsiteX4" fmla="*/ 0 w 2016224"/>
                    <a:gd name="connsiteY4" fmla="*/ 458241 h 458241"/>
                    <a:gd name="connsiteX0" fmla="*/ 0 w 2016224"/>
                    <a:gd name="connsiteY0" fmla="*/ 465296 h 465296"/>
                    <a:gd name="connsiteX1" fmla="*/ 128109 w 2016224"/>
                    <a:gd name="connsiteY1" fmla="*/ 105256 h 465296"/>
                    <a:gd name="connsiteX2" fmla="*/ 1888115 w 2016224"/>
                    <a:gd name="connsiteY2" fmla="*/ 105256 h 465296"/>
                    <a:gd name="connsiteX3" fmla="*/ 2016224 w 2016224"/>
                    <a:gd name="connsiteY3" fmla="*/ 465296 h 465296"/>
                    <a:gd name="connsiteX4" fmla="*/ 0 w 2016224"/>
                    <a:gd name="connsiteY4" fmla="*/ 465296 h 465296"/>
                    <a:gd name="connsiteX0" fmla="*/ 0 w 2016224"/>
                    <a:gd name="connsiteY0" fmla="*/ 471979 h 471979"/>
                    <a:gd name="connsiteX1" fmla="*/ 128109 w 2016224"/>
                    <a:gd name="connsiteY1" fmla="*/ 111939 h 471979"/>
                    <a:gd name="connsiteX2" fmla="*/ 1888115 w 2016224"/>
                    <a:gd name="connsiteY2" fmla="*/ 111939 h 471979"/>
                    <a:gd name="connsiteX3" fmla="*/ 2016224 w 2016224"/>
                    <a:gd name="connsiteY3" fmla="*/ 471979 h 471979"/>
                    <a:gd name="connsiteX4" fmla="*/ 0 w 2016224"/>
                    <a:gd name="connsiteY4" fmla="*/ 471979 h 471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6224" h="471979">
                      <a:moveTo>
                        <a:pt x="0" y="471979"/>
                      </a:moveTo>
                      <a:lnTo>
                        <a:pt x="128109" y="111939"/>
                      </a:lnTo>
                      <a:cubicBezTo>
                        <a:pt x="572010" y="-7034"/>
                        <a:pt x="1260655" y="-64822"/>
                        <a:pt x="1888115" y="111939"/>
                      </a:cubicBezTo>
                      <a:lnTo>
                        <a:pt x="2016224" y="471979"/>
                      </a:lnTo>
                      <a:lnTo>
                        <a:pt x="0" y="47197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Oval 5">
                  <a:extLst>
                    <a:ext uri="{FF2B5EF4-FFF2-40B4-BE49-F238E27FC236}">
                      <a16:creationId xmlns:a16="http://schemas.microsoft.com/office/drawing/2014/main" id="{8F1C58DD-FEF9-4858-BD29-07BC114BB583}"/>
                    </a:ext>
                  </a:extLst>
                </p:cNvPr>
                <p:cNvSpPr/>
                <p:nvPr/>
              </p:nvSpPr>
              <p:spPr>
                <a:xfrm>
                  <a:off x="5580223" y="4160675"/>
                  <a:ext cx="2016000" cy="30294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4" name="Chord 23">
                <a:extLst>
                  <a:ext uri="{FF2B5EF4-FFF2-40B4-BE49-F238E27FC236}">
                    <a16:creationId xmlns:a16="http://schemas.microsoft.com/office/drawing/2014/main" id="{6AA2914E-AF0A-4F26-9E0B-AD78AD875545}"/>
                  </a:ext>
                </a:extLst>
              </p:cNvPr>
              <p:cNvSpPr/>
              <p:nvPr/>
            </p:nvSpPr>
            <p:spPr>
              <a:xfrm>
                <a:off x="7788585" y="5306768"/>
                <a:ext cx="578589" cy="141955"/>
              </a:xfrm>
              <a:custGeom>
                <a:avLst/>
                <a:gdLst>
                  <a:gd name="connsiteX0" fmla="*/ 115433 w 914400"/>
                  <a:gd name="connsiteY0" fmla="*/ 153510 h 914400"/>
                  <a:gd name="connsiteX1" fmla="*/ 462323 w 914400"/>
                  <a:gd name="connsiteY1" fmla="*/ 28 h 914400"/>
                  <a:gd name="connsiteX2" fmla="*/ 805686 w 914400"/>
                  <a:gd name="connsiteY2" fmla="*/ 161244 h 914400"/>
                  <a:gd name="connsiteX3" fmla="*/ 115433 w 914400"/>
                  <a:gd name="connsiteY3" fmla="*/ 153510 h 914400"/>
                  <a:gd name="connsiteX0" fmla="*/ 0 w 723591"/>
                  <a:gd name="connsiteY0" fmla="*/ 177315 h 177532"/>
                  <a:gd name="connsiteX1" fmla="*/ 380228 w 723591"/>
                  <a:gd name="connsiteY1" fmla="*/ 21 h 177532"/>
                  <a:gd name="connsiteX2" fmla="*/ 723591 w 723591"/>
                  <a:gd name="connsiteY2" fmla="*/ 161237 h 177532"/>
                  <a:gd name="connsiteX3" fmla="*/ 0 w 723591"/>
                  <a:gd name="connsiteY3" fmla="*/ 177315 h 177532"/>
                  <a:gd name="connsiteX0" fmla="*/ 0 w 759310"/>
                  <a:gd name="connsiteY0" fmla="*/ 177315 h 185049"/>
                  <a:gd name="connsiteX1" fmla="*/ 380228 w 759310"/>
                  <a:gd name="connsiteY1" fmla="*/ 21 h 185049"/>
                  <a:gd name="connsiteX2" fmla="*/ 759310 w 759310"/>
                  <a:gd name="connsiteY2" fmla="*/ 185049 h 185049"/>
                  <a:gd name="connsiteX3" fmla="*/ 0 w 759310"/>
                  <a:gd name="connsiteY3" fmla="*/ 177315 h 185049"/>
                  <a:gd name="connsiteX0" fmla="*/ 0 w 759310"/>
                  <a:gd name="connsiteY0" fmla="*/ 177315 h 188144"/>
                  <a:gd name="connsiteX1" fmla="*/ 380228 w 759310"/>
                  <a:gd name="connsiteY1" fmla="*/ 21 h 188144"/>
                  <a:gd name="connsiteX2" fmla="*/ 759310 w 759310"/>
                  <a:gd name="connsiteY2" fmla="*/ 185049 h 188144"/>
                  <a:gd name="connsiteX3" fmla="*/ 0 w 759310"/>
                  <a:gd name="connsiteY3" fmla="*/ 177315 h 188144"/>
                  <a:gd name="connsiteX0" fmla="*/ 0 w 759310"/>
                  <a:gd name="connsiteY0" fmla="*/ 177315 h 191233"/>
                  <a:gd name="connsiteX1" fmla="*/ 380228 w 759310"/>
                  <a:gd name="connsiteY1" fmla="*/ 21 h 191233"/>
                  <a:gd name="connsiteX2" fmla="*/ 759310 w 759310"/>
                  <a:gd name="connsiteY2" fmla="*/ 185049 h 191233"/>
                  <a:gd name="connsiteX3" fmla="*/ 0 w 759310"/>
                  <a:gd name="connsiteY3" fmla="*/ 177315 h 191233"/>
                  <a:gd name="connsiteX0" fmla="*/ 0 w 759310"/>
                  <a:gd name="connsiteY0" fmla="*/ 177315 h 187572"/>
                  <a:gd name="connsiteX1" fmla="*/ 380228 w 759310"/>
                  <a:gd name="connsiteY1" fmla="*/ 21 h 187572"/>
                  <a:gd name="connsiteX2" fmla="*/ 759310 w 759310"/>
                  <a:gd name="connsiteY2" fmla="*/ 177905 h 187572"/>
                  <a:gd name="connsiteX3" fmla="*/ 0 w 759310"/>
                  <a:gd name="connsiteY3" fmla="*/ 177315 h 187572"/>
                  <a:gd name="connsiteX0" fmla="*/ 0 w 768835"/>
                  <a:gd name="connsiteY0" fmla="*/ 177315 h 188632"/>
                  <a:gd name="connsiteX1" fmla="*/ 380228 w 768835"/>
                  <a:gd name="connsiteY1" fmla="*/ 21 h 188632"/>
                  <a:gd name="connsiteX2" fmla="*/ 768835 w 768835"/>
                  <a:gd name="connsiteY2" fmla="*/ 180287 h 188632"/>
                  <a:gd name="connsiteX3" fmla="*/ 0 w 768835"/>
                  <a:gd name="connsiteY3" fmla="*/ 177315 h 18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8835" h="188632">
                    <a:moveTo>
                      <a:pt x="0" y="177315"/>
                    </a:moveTo>
                    <a:cubicBezTo>
                      <a:pt x="87950" y="78338"/>
                      <a:pt x="247828" y="-1462"/>
                      <a:pt x="380228" y="21"/>
                    </a:cubicBezTo>
                    <a:cubicBezTo>
                      <a:pt x="512627" y="1505"/>
                      <a:pt x="683125" y="79364"/>
                      <a:pt x="768835" y="180287"/>
                    </a:cubicBezTo>
                    <a:cubicBezTo>
                      <a:pt x="513351" y="189616"/>
                      <a:pt x="257866" y="194180"/>
                      <a:pt x="0" y="17731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62" name="자유형: 도형 125">
              <a:extLst>
                <a:ext uri="{FF2B5EF4-FFF2-40B4-BE49-F238E27FC236}">
                  <a16:creationId xmlns:a16="http://schemas.microsoft.com/office/drawing/2014/main" id="{4B2F4E50-C513-431F-AEB0-F2BDA8F7F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829" y="3677929"/>
              <a:ext cx="237406" cy="763277"/>
            </a:xfrm>
            <a:custGeom>
              <a:avLst/>
              <a:gdLst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29873 w 237406"/>
                <a:gd name="connsiteY73" fmla="*/ 631490 h 1139927"/>
                <a:gd name="connsiteX74" fmla="*/ 226104 w 237406"/>
                <a:gd name="connsiteY74" fmla="*/ 640880 h 1139927"/>
                <a:gd name="connsiteX75" fmla="*/ 220026 w 237406"/>
                <a:gd name="connsiteY75" fmla="*/ 702834 h 1139927"/>
                <a:gd name="connsiteX76" fmla="*/ 216554 w 237406"/>
                <a:gd name="connsiteY76" fmla="*/ 729229 h 1139927"/>
                <a:gd name="connsiteX77" fmla="*/ 209841 w 237406"/>
                <a:gd name="connsiteY77" fmla="*/ 750137 h 1139927"/>
                <a:gd name="connsiteX78" fmla="*/ 205976 w 237406"/>
                <a:gd name="connsiteY78" fmla="*/ 771472 h 1139927"/>
                <a:gd name="connsiteX79" fmla="*/ 204348 w 237406"/>
                <a:gd name="connsiteY79" fmla="*/ 793981 h 1139927"/>
                <a:gd name="connsiteX80" fmla="*/ 203433 w 237406"/>
                <a:gd name="connsiteY80" fmla="*/ 816596 h 1139927"/>
                <a:gd name="connsiteX81" fmla="*/ 204348 w 237406"/>
                <a:gd name="connsiteY81" fmla="*/ 839211 h 1139927"/>
                <a:gd name="connsiteX82" fmla="*/ 205976 w 237406"/>
                <a:gd name="connsiteY82" fmla="*/ 862360 h 1139927"/>
                <a:gd name="connsiteX83" fmla="*/ 208112 w 237406"/>
                <a:gd name="connsiteY83" fmla="*/ 885294 h 1139927"/>
                <a:gd name="connsiteX84" fmla="*/ 210655 w 237406"/>
                <a:gd name="connsiteY84" fmla="*/ 907803 h 1139927"/>
                <a:gd name="connsiteX85" fmla="*/ 211061 w 237406"/>
                <a:gd name="connsiteY85" fmla="*/ 940872 h 1139927"/>
                <a:gd name="connsiteX86" fmla="*/ 208925 w 237406"/>
                <a:gd name="connsiteY86" fmla="*/ 973941 h 1139927"/>
                <a:gd name="connsiteX87" fmla="*/ 205162 w 237406"/>
                <a:gd name="connsiteY87" fmla="*/ 1005731 h 1139927"/>
                <a:gd name="connsiteX88" fmla="*/ 200483 w 237406"/>
                <a:gd name="connsiteY88" fmla="*/ 1036879 h 1139927"/>
                <a:gd name="connsiteX89" fmla="*/ 194787 w 237406"/>
                <a:gd name="connsiteY89" fmla="*/ 1139927 h 1139927"/>
                <a:gd name="connsiteX90" fmla="*/ 24209 w 237406"/>
                <a:gd name="connsiteY90" fmla="*/ 1139927 h 1139927"/>
                <a:gd name="connsiteX91" fmla="*/ 43738 w 237406"/>
                <a:gd name="connsiteY91" fmla="*/ 1098004 h 1139927"/>
                <a:gd name="connsiteX92" fmla="*/ 67845 w 237406"/>
                <a:gd name="connsiteY92" fmla="*/ 1050534 h 1139927"/>
                <a:gd name="connsiteX93" fmla="*/ 76287 w 237406"/>
                <a:gd name="connsiteY93" fmla="*/ 1033359 h 1139927"/>
                <a:gd name="connsiteX94" fmla="*/ 83509 w 237406"/>
                <a:gd name="connsiteY94" fmla="*/ 1014264 h 1139927"/>
                <a:gd name="connsiteX95" fmla="*/ 90324 w 237406"/>
                <a:gd name="connsiteY95" fmla="*/ 993036 h 1139927"/>
                <a:gd name="connsiteX96" fmla="*/ 96631 w 237406"/>
                <a:gd name="connsiteY96" fmla="*/ 970421 h 1139927"/>
                <a:gd name="connsiteX97" fmla="*/ 101717 w 237406"/>
                <a:gd name="connsiteY97" fmla="*/ 945993 h 1139927"/>
                <a:gd name="connsiteX98" fmla="*/ 105582 w 237406"/>
                <a:gd name="connsiteY98" fmla="*/ 921137 h 1139927"/>
                <a:gd name="connsiteX99" fmla="*/ 109345 w 237406"/>
                <a:gd name="connsiteY99" fmla="*/ 895109 h 1139927"/>
                <a:gd name="connsiteX100" fmla="*/ 111888 w 237406"/>
                <a:gd name="connsiteY100" fmla="*/ 868760 h 1139927"/>
                <a:gd name="connsiteX101" fmla="*/ 114024 w 237406"/>
                <a:gd name="connsiteY101" fmla="*/ 841344 h 1139927"/>
                <a:gd name="connsiteX102" fmla="*/ 114024 w 237406"/>
                <a:gd name="connsiteY102" fmla="*/ 814356 h 1139927"/>
                <a:gd name="connsiteX103" fmla="*/ 114024 w 237406"/>
                <a:gd name="connsiteY103" fmla="*/ 787687 h 1139927"/>
                <a:gd name="connsiteX104" fmla="*/ 111888 w 237406"/>
                <a:gd name="connsiteY104" fmla="*/ 760912 h 1139927"/>
                <a:gd name="connsiteX105" fmla="*/ 108938 w 237406"/>
                <a:gd name="connsiteY105" fmla="*/ 735203 h 1139927"/>
                <a:gd name="connsiteX106" fmla="*/ 105175 w 237406"/>
                <a:gd name="connsiteY106" fmla="*/ 710135 h 1139927"/>
                <a:gd name="connsiteX107" fmla="*/ 99580 w 237406"/>
                <a:gd name="connsiteY107" fmla="*/ 685919 h 1139927"/>
                <a:gd name="connsiteX108" fmla="*/ 91952 w 237406"/>
                <a:gd name="connsiteY108" fmla="*/ 663411 h 1139927"/>
                <a:gd name="connsiteX109" fmla="*/ 83509 w 237406"/>
                <a:gd name="connsiteY109" fmla="*/ 642076 h 1139927"/>
                <a:gd name="connsiteX110" fmla="*/ 73338 w 237406"/>
                <a:gd name="connsiteY110" fmla="*/ 622981 h 1139927"/>
                <a:gd name="connsiteX111" fmla="*/ 61946 w 237406"/>
                <a:gd name="connsiteY111" fmla="*/ 606127 h 1139927"/>
                <a:gd name="connsiteX112" fmla="*/ 25430 w 237406"/>
                <a:gd name="connsiteY112" fmla="*/ 491771 h 1139927"/>
                <a:gd name="connsiteX113" fmla="*/ 19530 w 237406"/>
                <a:gd name="connsiteY113" fmla="*/ 462222 h 1139927"/>
                <a:gd name="connsiteX114" fmla="*/ 11901 w 237406"/>
                <a:gd name="connsiteY114" fmla="*/ 432887 h 1139927"/>
                <a:gd name="connsiteX115" fmla="*/ 5493 w 237406"/>
                <a:gd name="connsiteY115" fmla="*/ 401098 h 1139927"/>
                <a:gd name="connsiteX116" fmla="*/ 2543 w 237406"/>
                <a:gd name="connsiteY116" fmla="*/ 368669 h 1139927"/>
                <a:gd name="connsiteX117" fmla="*/ 0 w 237406"/>
                <a:gd name="connsiteY117" fmla="*/ 334746 h 1139927"/>
                <a:gd name="connsiteX118" fmla="*/ 0 w 237406"/>
                <a:gd name="connsiteY118" fmla="*/ 300076 h 1139927"/>
                <a:gd name="connsiteX119" fmla="*/ 1729 w 237406"/>
                <a:gd name="connsiteY119" fmla="*/ 265087 h 1139927"/>
                <a:gd name="connsiteX120" fmla="*/ 5493 w 237406"/>
                <a:gd name="connsiteY120" fmla="*/ 230418 h 1139927"/>
                <a:gd name="connsiteX121" fmla="*/ 11087 w 237406"/>
                <a:gd name="connsiteY121" fmla="*/ 195855 h 1139927"/>
                <a:gd name="connsiteX122" fmla="*/ 16987 w 237406"/>
                <a:gd name="connsiteY122" fmla="*/ 162466 h 1139927"/>
                <a:gd name="connsiteX123" fmla="*/ 25430 w 237406"/>
                <a:gd name="connsiteY123" fmla="*/ 130037 h 1139927"/>
                <a:gd name="connsiteX124" fmla="*/ 35601 w 237406"/>
                <a:gd name="connsiteY124" fmla="*/ 99528 h 1139927"/>
                <a:gd name="connsiteX125" fmla="*/ 46180 w 237406"/>
                <a:gd name="connsiteY125" fmla="*/ 70619 h 1139927"/>
                <a:gd name="connsiteX126" fmla="*/ 58487 w 237406"/>
                <a:gd name="connsiteY126" fmla="*/ 44484 h 1139927"/>
                <a:gd name="connsiteX127" fmla="*/ 71608 w 237406"/>
                <a:gd name="connsiteY127" fmla="*/ 20695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29873 w 237406"/>
                <a:gd name="connsiteY73" fmla="*/ 631490 h 1139927"/>
                <a:gd name="connsiteX74" fmla="*/ 220026 w 237406"/>
                <a:gd name="connsiteY74" fmla="*/ 702834 h 1139927"/>
                <a:gd name="connsiteX75" fmla="*/ 216554 w 237406"/>
                <a:gd name="connsiteY75" fmla="*/ 729229 h 1139927"/>
                <a:gd name="connsiteX76" fmla="*/ 209841 w 237406"/>
                <a:gd name="connsiteY76" fmla="*/ 750137 h 1139927"/>
                <a:gd name="connsiteX77" fmla="*/ 205976 w 237406"/>
                <a:gd name="connsiteY77" fmla="*/ 771472 h 1139927"/>
                <a:gd name="connsiteX78" fmla="*/ 204348 w 237406"/>
                <a:gd name="connsiteY78" fmla="*/ 793981 h 1139927"/>
                <a:gd name="connsiteX79" fmla="*/ 203433 w 237406"/>
                <a:gd name="connsiteY79" fmla="*/ 816596 h 1139927"/>
                <a:gd name="connsiteX80" fmla="*/ 204348 w 237406"/>
                <a:gd name="connsiteY80" fmla="*/ 839211 h 1139927"/>
                <a:gd name="connsiteX81" fmla="*/ 205976 w 237406"/>
                <a:gd name="connsiteY81" fmla="*/ 862360 h 1139927"/>
                <a:gd name="connsiteX82" fmla="*/ 208112 w 237406"/>
                <a:gd name="connsiteY82" fmla="*/ 885294 h 1139927"/>
                <a:gd name="connsiteX83" fmla="*/ 210655 w 237406"/>
                <a:gd name="connsiteY83" fmla="*/ 907803 h 1139927"/>
                <a:gd name="connsiteX84" fmla="*/ 211061 w 237406"/>
                <a:gd name="connsiteY84" fmla="*/ 940872 h 1139927"/>
                <a:gd name="connsiteX85" fmla="*/ 208925 w 237406"/>
                <a:gd name="connsiteY85" fmla="*/ 973941 h 1139927"/>
                <a:gd name="connsiteX86" fmla="*/ 205162 w 237406"/>
                <a:gd name="connsiteY86" fmla="*/ 1005731 h 1139927"/>
                <a:gd name="connsiteX87" fmla="*/ 200483 w 237406"/>
                <a:gd name="connsiteY87" fmla="*/ 1036879 h 1139927"/>
                <a:gd name="connsiteX88" fmla="*/ 194787 w 237406"/>
                <a:gd name="connsiteY88" fmla="*/ 1139927 h 1139927"/>
                <a:gd name="connsiteX89" fmla="*/ 24209 w 237406"/>
                <a:gd name="connsiteY89" fmla="*/ 1139927 h 1139927"/>
                <a:gd name="connsiteX90" fmla="*/ 43738 w 237406"/>
                <a:gd name="connsiteY90" fmla="*/ 1098004 h 1139927"/>
                <a:gd name="connsiteX91" fmla="*/ 67845 w 237406"/>
                <a:gd name="connsiteY91" fmla="*/ 1050534 h 1139927"/>
                <a:gd name="connsiteX92" fmla="*/ 76287 w 237406"/>
                <a:gd name="connsiteY92" fmla="*/ 1033359 h 1139927"/>
                <a:gd name="connsiteX93" fmla="*/ 83509 w 237406"/>
                <a:gd name="connsiteY93" fmla="*/ 1014264 h 1139927"/>
                <a:gd name="connsiteX94" fmla="*/ 90324 w 237406"/>
                <a:gd name="connsiteY94" fmla="*/ 993036 h 1139927"/>
                <a:gd name="connsiteX95" fmla="*/ 96631 w 237406"/>
                <a:gd name="connsiteY95" fmla="*/ 970421 h 1139927"/>
                <a:gd name="connsiteX96" fmla="*/ 101717 w 237406"/>
                <a:gd name="connsiteY96" fmla="*/ 945993 h 1139927"/>
                <a:gd name="connsiteX97" fmla="*/ 105582 w 237406"/>
                <a:gd name="connsiteY97" fmla="*/ 921137 h 1139927"/>
                <a:gd name="connsiteX98" fmla="*/ 109345 w 237406"/>
                <a:gd name="connsiteY98" fmla="*/ 895109 h 1139927"/>
                <a:gd name="connsiteX99" fmla="*/ 111888 w 237406"/>
                <a:gd name="connsiteY99" fmla="*/ 868760 h 1139927"/>
                <a:gd name="connsiteX100" fmla="*/ 114024 w 237406"/>
                <a:gd name="connsiteY100" fmla="*/ 841344 h 1139927"/>
                <a:gd name="connsiteX101" fmla="*/ 114024 w 237406"/>
                <a:gd name="connsiteY101" fmla="*/ 814356 h 1139927"/>
                <a:gd name="connsiteX102" fmla="*/ 114024 w 237406"/>
                <a:gd name="connsiteY102" fmla="*/ 787687 h 1139927"/>
                <a:gd name="connsiteX103" fmla="*/ 111888 w 237406"/>
                <a:gd name="connsiteY103" fmla="*/ 760912 h 1139927"/>
                <a:gd name="connsiteX104" fmla="*/ 108938 w 237406"/>
                <a:gd name="connsiteY104" fmla="*/ 735203 h 1139927"/>
                <a:gd name="connsiteX105" fmla="*/ 105175 w 237406"/>
                <a:gd name="connsiteY105" fmla="*/ 710135 h 1139927"/>
                <a:gd name="connsiteX106" fmla="*/ 99580 w 237406"/>
                <a:gd name="connsiteY106" fmla="*/ 685919 h 1139927"/>
                <a:gd name="connsiteX107" fmla="*/ 91952 w 237406"/>
                <a:gd name="connsiteY107" fmla="*/ 663411 h 1139927"/>
                <a:gd name="connsiteX108" fmla="*/ 83509 w 237406"/>
                <a:gd name="connsiteY108" fmla="*/ 642076 h 1139927"/>
                <a:gd name="connsiteX109" fmla="*/ 73338 w 237406"/>
                <a:gd name="connsiteY109" fmla="*/ 622981 h 1139927"/>
                <a:gd name="connsiteX110" fmla="*/ 61946 w 237406"/>
                <a:gd name="connsiteY110" fmla="*/ 606127 h 1139927"/>
                <a:gd name="connsiteX111" fmla="*/ 25430 w 237406"/>
                <a:gd name="connsiteY111" fmla="*/ 491771 h 1139927"/>
                <a:gd name="connsiteX112" fmla="*/ 19530 w 237406"/>
                <a:gd name="connsiteY112" fmla="*/ 462222 h 1139927"/>
                <a:gd name="connsiteX113" fmla="*/ 11901 w 237406"/>
                <a:gd name="connsiteY113" fmla="*/ 432887 h 1139927"/>
                <a:gd name="connsiteX114" fmla="*/ 5493 w 237406"/>
                <a:gd name="connsiteY114" fmla="*/ 401098 h 1139927"/>
                <a:gd name="connsiteX115" fmla="*/ 2543 w 237406"/>
                <a:gd name="connsiteY115" fmla="*/ 368669 h 1139927"/>
                <a:gd name="connsiteX116" fmla="*/ 0 w 237406"/>
                <a:gd name="connsiteY116" fmla="*/ 334746 h 1139927"/>
                <a:gd name="connsiteX117" fmla="*/ 0 w 237406"/>
                <a:gd name="connsiteY117" fmla="*/ 300076 h 1139927"/>
                <a:gd name="connsiteX118" fmla="*/ 1729 w 237406"/>
                <a:gd name="connsiteY118" fmla="*/ 265087 h 1139927"/>
                <a:gd name="connsiteX119" fmla="*/ 5493 w 237406"/>
                <a:gd name="connsiteY119" fmla="*/ 230418 h 1139927"/>
                <a:gd name="connsiteX120" fmla="*/ 11087 w 237406"/>
                <a:gd name="connsiteY120" fmla="*/ 195855 h 1139927"/>
                <a:gd name="connsiteX121" fmla="*/ 16987 w 237406"/>
                <a:gd name="connsiteY121" fmla="*/ 162466 h 1139927"/>
                <a:gd name="connsiteX122" fmla="*/ 25430 w 237406"/>
                <a:gd name="connsiteY122" fmla="*/ 130037 h 1139927"/>
                <a:gd name="connsiteX123" fmla="*/ 35601 w 237406"/>
                <a:gd name="connsiteY123" fmla="*/ 99528 h 1139927"/>
                <a:gd name="connsiteX124" fmla="*/ 46180 w 237406"/>
                <a:gd name="connsiteY124" fmla="*/ 70619 h 1139927"/>
                <a:gd name="connsiteX125" fmla="*/ 58487 w 237406"/>
                <a:gd name="connsiteY125" fmla="*/ 44484 h 1139927"/>
                <a:gd name="connsiteX126" fmla="*/ 71608 w 237406"/>
                <a:gd name="connsiteY126" fmla="*/ 20695 h 1139927"/>
                <a:gd name="connsiteX127" fmla="*/ 87374 w 237406"/>
                <a:gd name="connsiteY127" fmla="*/ 0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20026 w 237406"/>
                <a:gd name="connsiteY73" fmla="*/ 702834 h 1139927"/>
                <a:gd name="connsiteX74" fmla="*/ 216554 w 237406"/>
                <a:gd name="connsiteY74" fmla="*/ 729229 h 1139927"/>
                <a:gd name="connsiteX75" fmla="*/ 209841 w 237406"/>
                <a:gd name="connsiteY75" fmla="*/ 750137 h 1139927"/>
                <a:gd name="connsiteX76" fmla="*/ 205976 w 237406"/>
                <a:gd name="connsiteY76" fmla="*/ 771472 h 1139927"/>
                <a:gd name="connsiteX77" fmla="*/ 204348 w 237406"/>
                <a:gd name="connsiteY77" fmla="*/ 793981 h 1139927"/>
                <a:gd name="connsiteX78" fmla="*/ 203433 w 237406"/>
                <a:gd name="connsiteY78" fmla="*/ 816596 h 1139927"/>
                <a:gd name="connsiteX79" fmla="*/ 204348 w 237406"/>
                <a:gd name="connsiteY79" fmla="*/ 839211 h 1139927"/>
                <a:gd name="connsiteX80" fmla="*/ 205976 w 237406"/>
                <a:gd name="connsiteY80" fmla="*/ 862360 h 1139927"/>
                <a:gd name="connsiteX81" fmla="*/ 208112 w 237406"/>
                <a:gd name="connsiteY81" fmla="*/ 885294 h 1139927"/>
                <a:gd name="connsiteX82" fmla="*/ 210655 w 237406"/>
                <a:gd name="connsiteY82" fmla="*/ 907803 h 1139927"/>
                <a:gd name="connsiteX83" fmla="*/ 211061 w 237406"/>
                <a:gd name="connsiteY83" fmla="*/ 940872 h 1139927"/>
                <a:gd name="connsiteX84" fmla="*/ 208925 w 237406"/>
                <a:gd name="connsiteY84" fmla="*/ 973941 h 1139927"/>
                <a:gd name="connsiteX85" fmla="*/ 205162 w 237406"/>
                <a:gd name="connsiteY85" fmla="*/ 1005731 h 1139927"/>
                <a:gd name="connsiteX86" fmla="*/ 200483 w 237406"/>
                <a:gd name="connsiteY86" fmla="*/ 1036879 h 1139927"/>
                <a:gd name="connsiteX87" fmla="*/ 194787 w 237406"/>
                <a:gd name="connsiteY87" fmla="*/ 1139927 h 1139927"/>
                <a:gd name="connsiteX88" fmla="*/ 24209 w 237406"/>
                <a:gd name="connsiteY88" fmla="*/ 1139927 h 1139927"/>
                <a:gd name="connsiteX89" fmla="*/ 43738 w 237406"/>
                <a:gd name="connsiteY89" fmla="*/ 1098004 h 1139927"/>
                <a:gd name="connsiteX90" fmla="*/ 67845 w 237406"/>
                <a:gd name="connsiteY90" fmla="*/ 1050534 h 1139927"/>
                <a:gd name="connsiteX91" fmla="*/ 76287 w 237406"/>
                <a:gd name="connsiteY91" fmla="*/ 1033359 h 1139927"/>
                <a:gd name="connsiteX92" fmla="*/ 83509 w 237406"/>
                <a:gd name="connsiteY92" fmla="*/ 1014264 h 1139927"/>
                <a:gd name="connsiteX93" fmla="*/ 90324 w 237406"/>
                <a:gd name="connsiteY93" fmla="*/ 993036 h 1139927"/>
                <a:gd name="connsiteX94" fmla="*/ 96631 w 237406"/>
                <a:gd name="connsiteY94" fmla="*/ 970421 h 1139927"/>
                <a:gd name="connsiteX95" fmla="*/ 101717 w 237406"/>
                <a:gd name="connsiteY95" fmla="*/ 945993 h 1139927"/>
                <a:gd name="connsiteX96" fmla="*/ 105582 w 237406"/>
                <a:gd name="connsiteY96" fmla="*/ 921137 h 1139927"/>
                <a:gd name="connsiteX97" fmla="*/ 109345 w 237406"/>
                <a:gd name="connsiteY97" fmla="*/ 895109 h 1139927"/>
                <a:gd name="connsiteX98" fmla="*/ 111888 w 237406"/>
                <a:gd name="connsiteY98" fmla="*/ 868760 h 1139927"/>
                <a:gd name="connsiteX99" fmla="*/ 114024 w 237406"/>
                <a:gd name="connsiteY99" fmla="*/ 841344 h 1139927"/>
                <a:gd name="connsiteX100" fmla="*/ 114024 w 237406"/>
                <a:gd name="connsiteY100" fmla="*/ 814356 h 1139927"/>
                <a:gd name="connsiteX101" fmla="*/ 114024 w 237406"/>
                <a:gd name="connsiteY101" fmla="*/ 787687 h 1139927"/>
                <a:gd name="connsiteX102" fmla="*/ 111888 w 237406"/>
                <a:gd name="connsiteY102" fmla="*/ 760912 h 1139927"/>
                <a:gd name="connsiteX103" fmla="*/ 108938 w 237406"/>
                <a:gd name="connsiteY103" fmla="*/ 735203 h 1139927"/>
                <a:gd name="connsiteX104" fmla="*/ 105175 w 237406"/>
                <a:gd name="connsiteY104" fmla="*/ 710135 h 1139927"/>
                <a:gd name="connsiteX105" fmla="*/ 99580 w 237406"/>
                <a:gd name="connsiteY105" fmla="*/ 685919 h 1139927"/>
                <a:gd name="connsiteX106" fmla="*/ 91952 w 237406"/>
                <a:gd name="connsiteY106" fmla="*/ 663411 h 1139927"/>
                <a:gd name="connsiteX107" fmla="*/ 83509 w 237406"/>
                <a:gd name="connsiteY107" fmla="*/ 642076 h 1139927"/>
                <a:gd name="connsiteX108" fmla="*/ 73338 w 237406"/>
                <a:gd name="connsiteY108" fmla="*/ 622981 h 1139927"/>
                <a:gd name="connsiteX109" fmla="*/ 61946 w 237406"/>
                <a:gd name="connsiteY109" fmla="*/ 606127 h 1139927"/>
                <a:gd name="connsiteX110" fmla="*/ 25430 w 237406"/>
                <a:gd name="connsiteY110" fmla="*/ 491771 h 1139927"/>
                <a:gd name="connsiteX111" fmla="*/ 19530 w 237406"/>
                <a:gd name="connsiteY111" fmla="*/ 462222 h 1139927"/>
                <a:gd name="connsiteX112" fmla="*/ 11901 w 237406"/>
                <a:gd name="connsiteY112" fmla="*/ 432887 h 1139927"/>
                <a:gd name="connsiteX113" fmla="*/ 5493 w 237406"/>
                <a:gd name="connsiteY113" fmla="*/ 401098 h 1139927"/>
                <a:gd name="connsiteX114" fmla="*/ 2543 w 237406"/>
                <a:gd name="connsiteY114" fmla="*/ 368669 h 1139927"/>
                <a:gd name="connsiteX115" fmla="*/ 0 w 237406"/>
                <a:gd name="connsiteY115" fmla="*/ 334746 h 1139927"/>
                <a:gd name="connsiteX116" fmla="*/ 0 w 237406"/>
                <a:gd name="connsiteY116" fmla="*/ 300076 h 1139927"/>
                <a:gd name="connsiteX117" fmla="*/ 1729 w 237406"/>
                <a:gd name="connsiteY117" fmla="*/ 265087 h 1139927"/>
                <a:gd name="connsiteX118" fmla="*/ 5493 w 237406"/>
                <a:gd name="connsiteY118" fmla="*/ 230418 h 1139927"/>
                <a:gd name="connsiteX119" fmla="*/ 11087 w 237406"/>
                <a:gd name="connsiteY119" fmla="*/ 195855 h 1139927"/>
                <a:gd name="connsiteX120" fmla="*/ 16987 w 237406"/>
                <a:gd name="connsiteY120" fmla="*/ 162466 h 1139927"/>
                <a:gd name="connsiteX121" fmla="*/ 25430 w 237406"/>
                <a:gd name="connsiteY121" fmla="*/ 130037 h 1139927"/>
                <a:gd name="connsiteX122" fmla="*/ 35601 w 237406"/>
                <a:gd name="connsiteY122" fmla="*/ 99528 h 1139927"/>
                <a:gd name="connsiteX123" fmla="*/ 46180 w 237406"/>
                <a:gd name="connsiteY123" fmla="*/ 70619 h 1139927"/>
                <a:gd name="connsiteX124" fmla="*/ 58487 w 237406"/>
                <a:gd name="connsiteY124" fmla="*/ 44484 h 1139927"/>
                <a:gd name="connsiteX125" fmla="*/ 71608 w 237406"/>
                <a:gd name="connsiteY125" fmla="*/ 20695 h 1139927"/>
                <a:gd name="connsiteX126" fmla="*/ 87374 w 237406"/>
                <a:gd name="connsiteY126" fmla="*/ 0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16554 w 237406"/>
                <a:gd name="connsiteY73" fmla="*/ 729229 h 1139927"/>
                <a:gd name="connsiteX74" fmla="*/ 209841 w 237406"/>
                <a:gd name="connsiteY74" fmla="*/ 750137 h 1139927"/>
                <a:gd name="connsiteX75" fmla="*/ 205976 w 237406"/>
                <a:gd name="connsiteY75" fmla="*/ 771472 h 1139927"/>
                <a:gd name="connsiteX76" fmla="*/ 204348 w 237406"/>
                <a:gd name="connsiteY76" fmla="*/ 793981 h 1139927"/>
                <a:gd name="connsiteX77" fmla="*/ 203433 w 237406"/>
                <a:gd name="connsiteY77" fmla="*/ 816596 h 1139927"/>
                <a:gd name="connsiteX78" fmla="*/ 204348 w 237406"/>
                <a:gd name="connsiteY78" fmla="*/ 839211 h 1139927"/>
                <a:gd name="connsiteX79" fmla="*/ 205976 w 237406"/>
                <a:gd name="connsiteY79" fmla="*/ 862360 h 1139927"/>
                <a:gd name="connsiteX80" fmla="*/ 208112 w 237406"/>
                <a:gd name="connsiteY80" fmla="*/ 885294 h 1139927"/>
                <a:gd name="connsiteX81" fmla="*/ 210655 w 237406"/>
                <a:gd name="connsiteY81" fmla="*/ 907803 h 1139927"/>
                <a:gd name="connsiteX82" fmla="*/ 211061 w 237406"/>
                <a:gd name="connsiteY82" fmla="*/ 940872 h 1139927"/>
                <a:gd name="connsiteX83" fmla="*/ 208925 w 237406"/>
                <a:gd name="connsiteY83" fmla="*/ 973941 h 1139927"/>
                <a:gd name="connsiteX84" fmla="*/ 205162 w 237406"/>
                <a:gd name="connsiteY84" fmla="*/ 1005731 h 1139927"/>
                <a:gd name="connsiteX85" fmla="*/ 200483 w 237406"/>
                <a:gd name="connsiteY85" fmla="*/ 1036879 h 1139927"/>
                <a:gd name="connsiteX86" fmla="*/ 194787 w 237406"/>
                <a:gd name="connsiteY86" fmla="*/ 1139927 h 1139927"/>
                <a:gd name="connsiteX87" fmla="*/ 24209 w 237406"/>
                <a:gd name="connsiteY87" fmla="*/ 1139927 h 1139927"/>
                <a:gd name="connsiteX88" fmla="*/ 43738 w 237406"/>
                <a:gd name="connsiteY88" fmla="*/ 1098004 h 1139927"/>
                <a:gd name="connsiteX89" fmla="*/ 67845 w 237406"/>
                <a:gd name="connsiteY89" fmla="*/ 1050534 h 1139927"/>
                <a:gd name="connsiteX90" fmla="*/ 76287 w 237406"/>
                <a:gd name="connsiteY90" fmla="*/ 1033359 h 1139927"/>
                <a:gd name="connsiteX91" fmla="*/ 83509 w 237406"/>
                <a:gd name="connsiteY91" fmla="*/ 1014264 h 1139927"/>
                <a:gd name="connsiteX92" fmla="*/ 90324 w 237406"/>
                <a:gd name="connsiteY92" fmla="*/ 993036 h 1139927"/>
                <a:gd name="connsiteX93" fmla="*/ 96631 w 237406"/>
                <a:gd name="connsiteY93" fmla="*/ 970421 h 1139927"/>
                <a:gd name="connsiteX94" fmla="*/ 101717 w 237406"/>
                <a:gd name="connsiteY94" fmla="*/ 945993 h 1139927"/>
                <a:gd name="connsiteX95" fmla="*/ 105582 w 237406"/>
                <a:gd name="connsiteY95" fmla="*/ 921137 h 1139927"/>
                <a:gd name="connsiteX96" fmla="*/ 109345 w 237406"/>
                <a:gd name="connsiteY96" fmla="*/ 895109 h 1139927"/>
                <a:gd name="connsiteX97" fmla="*/ 111888 w 237406"/>
                <a:gd name="connsiteY97" fmla="*/ 868760 h 1139927"/>
                <a:gd name="connsiteX98" fmla="*/ 114024 w 237406"/>
                <a:gd name="connsiteY98" fmla="*/ 841344 h 1139927"/>
                <a:gd name="connsiteX99" fmla="*/ 114024 w 237406"/>
                <a:gd name="connsiteY99" fmla="*/ 814356 h 1139927"/>
                <a:gd name="connsiteX100" fmla="*/ 114024 w 237406"/>
                <a:gd name="connsiteY100" fmla="*/ 787687 h 1139927"/>
                <a:gd name="connsiteX101" fmla="*/ 111888 w 237406"/>
                <a:gd name="connsiteY101" fmla="*/ 760912 h 1139927"/>
                <a:gd name="connsiteX102" fmla="*/ 108938 w 237406"/>
                <a:gd name="connsiteY102" fmla="*/ 735203 h 1139927"/>
                <a:gd name="connsiteX103" fmla="*/ 105175 w 237406"/>
                <a:gd name="connsiteY103" fmla="*/ 710135 h 1139927"/>
                <a:gd name="connsiteX104" fmla="*/ 99580 w 237406"/>
                <a:gd name="connsiteY104" fmla="*/ 685919 h 1139927"/>
                <a:gd name="connsiteX105" fmla="*/ 91952 w 237406"/>
                <a:gd name="connsiteY105" fmla="*/ 663411 h 1139927"/>
                <a:gd name="connsiteX106" fmla="*/ 83509 w 237406"/>
                <a:gd name="connsiteY106" fmla="*/ 642076 h 1139927"/>
                <a:gd name="connsiteX107" fmla="*/ 73338 w 237406"/>
                <a:gd name="connsiteY107" fmla="*/ 622981 h 1139927"/>
                <a:gd name="connsiteX108" fmla="*/ 61946 w 237406"/>
                <a:gd name="connsiteY108" fmla="*/ 606127 h 1139927"/>
                <a:gd name="connsiteX109" fmla="*/ 25430 w 237406"/>
                <a:gd name="connsiteY109" fmla="*/ 491771 h 1139927"/>
                <a:gd name="connsiteX110" fmla="*/ 19530 w 237406"/>
                <a:gd name="connsiteY110" fmla="*/ 462222 h 1139927"/>
                <a:gd name="connsiteX111" fmla="*/ 11901 w 237406"/>
                <a:gd name="connsiteY111" fmla="*/ 432887 h 1139927"/>
                <a:gd name="connsiteX112" fmla="*/ 5493 w 237406"/>
                <a:gd name="connsiteY112" fmla="*/ 401098 h 1139927"/>
                <a:gd name="connsiteX113" fmla="*/ 2543 w 237406"/>
                <a:gd name="connsiteY113" fmla="*/ 368669 h 1139927"/>
                <a:gd name="connsiteX114" fmla="*/ 0 w 237406"/>
                <a:gd name="connsiteY114" fmla="*/ 334746 h 1139927"/>
                <a:gd name="connsiteX115" fmla="*/ 0 w 237406"/>
                <a:gd name="connsiteY115" fmla="*/ 300076 h 1139927"/>
                <a:gd name="connsiteX116" fmla="*/ 1729 w 237406"/>
                <a:gd name="connsiteY116" fmla="*/ 265087 h 1139927"/>
                <a:gd name="connsiteX117" fmla="*/ 5493 w 237406"/>
                <a:gd name="connsiteY117" fmla="*/ 230418 h 1139927"/>
                <a:gd name="connsiteX118" fmla="*/ 11087 w 237406"/>
                <a:gd name="connsiteY118" fmla="*/ 195855 h 1139927"/>
                <a:gd name="connsiteX119" fmla="*/ 16987 w 237406"/>
                <a:gd name="connsiteY119" fmla="*/ 162466 h 1139927"/>
                <a:gd name="connsiteX120" fmla="*/ 25430 w 237406"/>
                <a:gd name="connsiteY120" fmla="*/ 130037 h 1139927"/>
                <a:gd name="connsiteX121" fmla="*/ 35601 w 237406"/>
                <a:gd name="connsiteY121" fmla="*/ 99528 h 1139927"/>
                <a:gd name="connsiteX122" fmla="*/ 46180 w 237406"/>
                <a:gd name="connsiteY122" fmla="*/ 70619 h 1139927"/>
                <a:gd name="connsiteX123" fmla="*/ 58487 w 237406"/>
                <a:gd name="connsiteY123" fmla="*/ 44484 h 1139927"/>
                <a:gd name="connsiteX124" fmla="*/ 71608 w 237406"/>
                <a:gd name="connsiteY124" fmla="*/ 20695 h 1139927"/>
                <a:gd name="connsiteX125" fmla="*/ 87374 w 237406"/>
                <a:gd name="connsiteY125" fmla="*/ 0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16554 w 237406"/>
                <a:gd name="connsiteY73" fmla="*/ 729229 h 1139927"/>
                <a:gd name="connsiteX74" fmla="*/ 205976 w 237406"/>
                <a:gd name="connsiteY74" fmla="*/ 771472 h 1139927"/>
                <a:gd name="connsiteX75" fmla="*/ 204348 w 237406"/>
                <a:gd name="connsiteY75" fmla="*/ 793981 h 1139927"/>
                <a:gd name="connsiteX76" fmla="*/ 203433 w 237406"/>
                <a:gd name="connsiteY76" fmla="*/ 816596 h 1139927"/>
                <a:gd name="connsiteX77" fmla="*/ 204348 w 237406"/>
                <a:gd name="connsiteY77" fmla="*/ 839211 h 1139927"/>
                <a:gd name="connsiteX78" fmla="*/ 205976 w 237406"/>
                <a:gd name="connsiteY78" fmla="*/ 862360 h 1139927"/>
                <a:gd name="connsiteX79" fmla="*/ 208112 w 237406"/>
                <a:gd name="connsiteY79" fmla="*/ 885294 h 1139927"/>
                <a:gd name="connsiteX80" fmla="*/ 210655 w 237406"/>
                <a:gd name="connsiteY80" fmla="*/ 907803 h 1139927"/>
                <a:gd name="connsiteX81" fmla="*/ 211061 w 237406"/>
                <a:gd name="connsiteY81" fmla="*/ 940872 h 1139927"/>
                <a:gd name="connsiteX82" fmla="*/ 208925 w 237406"/>
                <a:gd name="connsiteY82" fmla="*/ 973941 h 1139927"/>
                <a:gd name="connsiteX83" fmla="*/ 205162 w 237406"/>
                <a:gd name="connsiteY83" fmla="*/ 1005731 h 1139927"/>
                <a:gd name="connsiteX84" fmla="*/ 200483 w 237406"/>
                <a:gd name="connsiteY84" fmla="*/ 1036879 h 1139927"/>
                <a:gd name="connsiteX85" fmla="*/ 194787 w 237406"/>
                <a:gd name="connsiteY85" fmla="*/ 1139927 h 1139927"/>
                <a:gd name="connsiteX86" fmla="*/ 24209 w 237406"/>
                <a:gd name="connsiteY86" fmla="*/ 1139927 h 1139927"/>
                <a:gd name="connsiteX87" fmla="*/ 43738 w 237406"/>
                <a:gd name="connsiteY87" fmla="*/ 1098004 h 1139927"/>
                <a:gd name="connsiteX88" fmla="*/ 67845 w 237406"/>
                <a:gd name="connsiteY88" fmla="*/ 1050534 h 1139927"/>
                <a:gd name="connsiteX89" fmla="*/ 76287 w 237406"/>
                <a:gd name="connsiteY89" fmla="*/ 1033359 h 1139927"/>
                <a:gd name="connsiteX90" fmla="*/ 83509 w 237406"/>
                <a:gd name="connsiteY90" fmla="*/ 1014264 h 1139927"/>
                <a:gd name="connsiteX91" fmla="*/ 90324 w 237406"/>
                <a:gd name="connsiteY91" fmla="*/ 993036 h 1139927"/>
                <a:gd name="connsiteX92" fmla="*/ 96631 w 237406"/>
                <a:gd name="connsiteY92" fmla="*/ 970421 h 1139927"/>
                <a:gd name="connsiteX93" fmla="*/ 101717 w 237406"/>
                <a:gd name="connsiteY93" fmla="*/ 945993 h 1139927"/>
                <a:gd name="connsiteX94" fmla="*/ 105582 w 237406"/>
                <a:gd name="connsiteY94" fmla="*/ 921137 h 1139927"/>
                <a:gd name="connsiteX95" fmla="*/ 109345 w 237406"/>
                <a:gd name="connsiteY95" fmla="*/ 895109 h 1139927"/>
                <a:gd name="connsiteX96" fmla="*/ 111888 w 237406"/>
                <a:gd name="connsiteY96" fmla="*/ 868760 h 1139927"/>
                <a:gd name="connsiteX97" fmla="*/ 114024 w 237406"/>
                <a:gd name="connsiteY97" fmla="*/ 841344 h 1139927"/>
                <a:gd name="connsiteX98" fmla="*/ 114024 w 237406"/>
                <a:gd name="connsiteY98" fmla="*/ 814356 h 1139927"/>
                <a:gd name="connsiteX99" fmla="*/ 114024 w 237406"/>
                <a:gd name="connsiteY99" fmla="*/ 787687 h 1139927"/>
                <a:gd name="connsiteX100" fmla="*/ 111888 w 237406"/>
                <a:gd name="connsiteY100" fmla="*/ 760912 h 1139927"/>
                <a:gd name="connsiteX101" fmla="*/ 108938 w 237406"/>
                <a:gd name="connsiteY101" fmla="*/ 735203 h 1139927"/>
                <a:gd name="connsiteX102" fmla="*/ 105175 w 237406"/>
                <a:gd name="connsiteY102" fmla="*/ 710135 h 1139927"/>
                <a:gd name="connsiteX103" fmla="*/ 99580 w 237406"/>
                <a:gd name="connsiteY103" fmla="*/ 685919 h 1139927"/>
                <a:gd name="connsiteX104" fmla="*/ 91952 w 237406"/>
                <a:gd name="connsiteY104" fmla="*/ 663411 h 1139927"/>
                <a:gd name="connsiteX105" fmla="*/ 83509 w 237406"/>
                <a:gd name="connsiteY105" fmla="*/ 642076 h 1139927"/>
                <a:gd name="connsiteX106" fmla="*/ 73338 w 237406"/>
                <a:gd name="connsiteY106" fmla="*/ 622981 h 1139927"/>
                <a:gd name="connsiteX107" fmla="*/ 61946 w 237406"/>
                <a:gd name="connsiteY107" fmla="*/ 606127 h 1139927"/>
                <a:gd name="connsiteX108" fmla="*/ 25430 w 237406"/>
                <a:gd name="connsiteY108" fmla="*/ 491771 h 1139927"/>
                <a:gd name="connsiteX109" fmla="*/ 19530 w 237406"/>
                <a:gd name="connsiteY109" fmla="*/ 462222 h 1139927"/>
                <a:gd name="connsiteX110" fmla="*/ 11901 w 237406"/>
                <a:gd name="connsiteY110" fmla="*/ 432887 h 1139927"/>
                <a:gd name="connsiteX111" fmla="*/ 5493 w 237406"/>
                <a:gd name="connsiteY111" fmla="*/ 401098 h 1139927"/>
                <a:gd name="connsiteX112" fmla="*/ 2543 w 237406"/>
                <a:gd name="connsiteY112" fmla="*/ 368669 h 1139927"/>
                <a:gd name="connsiteX113" fmla="*/ 0 w 237406"/>
                <a:gd name="connsiteY113" fmla="*/ 334746 h 1139927"/>
                <a:gd name="connsiteX114" fmla="*/ 0 w 237406"/>
                <a:gd name="connsiteY114" fmla="*/ 300076 h 1139927"/>
                <a:gd name="connsiteX115" fmla="*/ 1729 w 237406"/>
                <a:gd name="connsiteY115" fmla="*/ 265087 h 1139927"/>
                <a:gd name="connsiteX116" fmla="*/ 5493 w 237406"/>
                <a:gd name="connsiteY116" fmla="*/ 230418 h 1139927"/>
                <a:gd name="connsiteX117" fmla="*/ 11087 w 237406"/>
                <a:gd name="connsiteY117" fmla="*/ 195855 h 1139927"/>
                <a:gd name="connsiteX118" fmla="*/ 16987 w 237406"/>
                <a:gd name="connsiteY118" fmla="*/ 162466 h 1139927"/>
                <a:gd name="connsiteX119" fmla="*/ 25430 w 237406"/>
                <a:gd name="connsiteY119" fmla="*/ 130037 h 1139927"/>
                <a:gd name="connsiteX120" fmla="*/ 35601 w 237406"/>
                <a:gd name="connsiteY120" fmla="*/ 99528 h 1139927"/>
                <a:gd name="connsiteX121" fmla="*/ 46180 w 237406"/>
                <a:gd name="connsiteY121" fmla="*/ 70619 h 1139927"/>
                <a:gd name="connsiteX122" fmla="*/ 58487 w 237406"/>
                <a:gd name="connsiteY122" fmla="*/ 44484 h 1139927"/>
                <a:gd name="connsiteX123" fmla="*/ 71608 w 237406"/>
                <a:gd name="connsiteY123" fmla="*/ 20695 h 1139927"/>
                <a:gd name="connsiteX124" fmla="*/ 87374 w 237406"/>
                <a:gd name="connsiteY124" fmla="*/ 0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05976 w 237406"/>
                <a:gd name="connsiteY73" fmla="*/ 771472 h 1139927"/>
                <a:gd name="connsiteX74" fmla="*/ 204348 w 237406"/>
                <a:gd name="connsiteY74" fmla="*/ 793981 h 1139927"/>
                <a:gd name="connsiteX75" fmla="*/ 203433 w 237406"/>
                <a:gd name="connsiteY75" fmla="*/ 816596 h 1139927"/>
                <a:gd name="connsiteX76" fmla="*/ 204348 w 237406"/>
                <a:gd name="connsiteY76" fmla="*/ 839211 h 1139927"/>
                <a:gd name="connsiteX77" fmla="*/ 205976 w 237406"/>
                <a:gd name="connsiteY77" fmla="*/ 862360 h 1139927"/>
                <a:gd name="connsiteX78" fmla="*/ 208112 w 237406"/>
                <a:gd name="connsiteY78" fmla="*/ 885294 h 1139927"/>
                <a:gd name="connsiteX79" fmla="*/ 210655 w 237406"/>
                <a:gd name="connsiteY79" fmla="*/ 907803 h 1139927"/>
                <a:gd name="connsiteX80" fmla="*/ 211061 w 237406"/>
                <a:gd name="connsiteY80" fmla="*/ 940872 h 1139927"/>
                <a:gd name="connsiteX81" fmla="*/ 208925 w 237406"/>
                <a:gd name="connsiteY81" fmla="*/ 973941 h 1139927"/>
                <a:gd name="connsiteX82" fmla="*/ 205162 w 237406"/>
                <a:gd name="connsiteY82" fmla="*/ 1005731 h 1139927"/>
                <a:gd name="connsiteX83" fmla="*/ 200483 w 237406"/>
                <a:gd name="connsiteY83" fmla="*/ 1036879 h 1139927"/>
                <a:gd name="connsiteX84" fmla="*/ 194787 w 237406"/>
                <a:gd name="connsiteY84" fmla="*/ 1139927 h 1139927"/>
                <a:gd name="connsiteX85" fmla="*/ 24209 w 237406"/>
                <a:gd name="connsiteY85" fmla="*/ 1139927 h 1139927"/>
                <a:gd name="connsiteX86" fmla="*/ 43738 w 237406"/>
                <a:gd name="connsiteY86" fmla="*/ 1098004 h 1139927"/>
                <a:gd name="connsiteX87" fmla="*/ 67845 w 237406"/>
                <a:gd name="connsiteY87" fmla="*/ 1050534 h 1139927"/>
                <a:gd name="connsiteX88" fmla="*/ 76287 w 237406"/>
                <a:gd name="connsiteY88" fmla="*/ 1033359 h 1139927"/>
                <a:gd name="connsiteX89" fmla="*/ 83509 w 237406"/>
                <a:gd name="connsiteY89" fmla="*/ 1014264 h 1139927"/>
                <a:gd name="connsiteX90" fmla="*/ 90324 w 237406"/>
                <a:gd name="connsiteY90" fmla="*/ 993036 h 1139927"/>
                <a:gd name="connsiteX91" fmla="*/ 96631 w 237406"/>
                <a:gd name="connsiteY91" fmla="*/ 970421 h 1139927"/>
                <a:gd name="connsiteX92" fmla="*/ 101717 w 237406"/>
                <a:gd name="connsiteY92" fmla="*/ 945993 h 1139927"/>
                <a:gd name="connsiteX93" fmla="*/ 105582 w 237406"/>
                <a:gd name="connsiteY93" fmla="*/ 921137 h 1139927"/>
                <a:gd name="connsiteX94" fmla="*/ 109345 w 237406"/>
                <a:gd name="connsiteY94" fmla="*/ 895109 h 1139927"/>
                <a:gd name="connsiteX95" fmla="*/ 111888 w 237406"/>
                <a:gd name="connsiteY95" fmla="*/ 868760 h 1139927"/>
                <a:gd name="connsiteX96" fmla="*/ 114024 w 237406"/>
                <a:gd name="connsiteY96" fmla="*/ 841344 h 1139927"/>
                <a:gd name="connsiteX97" fmla="*/ 114024 w 237406"/>
                <a:gd name="connsiteY97" fmla="*/ 814356 h 1139927"/>
                <a:gd name="connsiteX98" fmla="*/ 114024 w 237406"/>
                <a:gd name="connsiteY98" fmla="*/ 787687 h 1139927"/>
                <a:gd name="connsiteX99" fmla="*/ 111888 w 237406"/>
                <a:gd name="connsiteY99" fmla="*/ 760912 h 1139927"/>
                <a:gd name="connsiteX100" fmla="*/ 108938 w 237406"/>
                <a:gd name="connsiteY100" fmla="*/ 735203 h 1139927"/>
                <a:gd name="connsiteX101" fmla="*/ 105175 w 237406"/>
                <a:gd name="connsiteY101" fmla="*/ 710135 h 1139927"/>
                <a:gd name="connsiteX102" fmla="*/ 99580 w 237406"/>
                <a:gd name="connsiteY102" fmla="*/ 685919 h 1139927"/>
                <a:gd name="connsiteX103" fmla="*/ 91952 w 237406"/>
                <a:gd name="connsiteY103" fmla="*/ 663411 h 1139927"/>
                <a:gd name="connsiteX104" fmla="*/ 83509 w 237406"/>
                <a:gd name="connsiteY104" fmla="*/ 642076 h 1139927"/>
                <a:gd name="connsiteX105" fmla="*/ 73338 w 237406"/>
                <a:gd name="connsiteY105" fmla="*/ 622981 h 1139927"/>
                <a:gd name="connsiteX106" fmla="*/ 61946 w 237406"/>
                <a:gd name="connsiteY106" fmla="*/ 606127 h 1139927"/>
                <a:gd name="connsiteX107" fmla="*/ 25430 w 237406"/>
                <a:gd name="connsiteY107" fmla="*/ 491771 h 1139927"/>
                <a:gd name="connsiteX108" fmla="*/ 19530 w 237406"/>
                <a:gd name="connsiteY108" fmla="*/ 462222 h 1139927"/>
                <a:gd name="connsiteX109" fmla="*/ 11901 w 237406"/>
                <a:gd name="connsiteY109" fmla="*/ 432887 h 1139927"/>
                <a:gd name="connsiteX110" fmla="*/ 5493 w 237406"/>
                <a:gd name="connsiteY110" fmla="*/ 401098 h 1139927"/>
                <a:gd name="connsiteX111" fmla="*/ 2543 w 237406"/>
                <a:gd name="connsiteY111" fmla="*/ 368669 h 1139927"/>
                <a:gd name="connsiteX112" fmla="*/ 0 w 237406"/>
                <a:gd name="connsiteY112" fmla="*/ 334746 h 1139927"/>
                <a:gd name="connsiteX113" fmla="*/ 0 w 237406"/>
                <a:gd name="connsiteY113" fmla="*/ 300076 h 1139927"/>
                <a:gd name="connsiteX114" fmla="*/ 1729 w 237406"/>
                <a:gd name="connsiteY114" fmla="*/ 265087 h 1139927"/>
                <a:gd name="connsiteX115" fmla="*/ 5493 w 237406"/>
                <a:gd name="connsiteY115" fmla="*/ 230418 h 1139927"/>
                <a:gd name="connsiteX116" fmla="*/ 11087 w 237406"/>
                <a:gd name="connsiteY116" fmla="*/ 195855 h 1139927"/>
                <a:gd name="connsiteX117" fmla="*/ 16987 w 237406"/>
                <a:gd name="connsiteY117" fmla="*/ 162466 h 1139927"/>
                <a:gd name="connsiteX118" fmla="*/ 25430 w 237406"/>
                <a:gd name="connsiteY118" fmla="*/ 130037 h 1139927"/>
                <a:gd name="connsiteX119" fmla="*/ 35601 w 237406"/>
                <a:gd name="connsiteY119" fmla="*/ 99528 h 1139927"/>
                <a:gd name="connsiteX120" fmla="*/ 46180 w 237406"/>
                <a:gd name="connsiteY120" fmla="*/ 70619 h 1139927"/>
                <a:gd name="connsiteX121" fmla="*/ 58487 w 237406"/>
                <a:gd name="connsiteY121" fmla="*/ 44484 h 1139927"/>
                <a:gd name="connsiteX122" fmla="*/ 71608 w 237406"/>
                <a:gd name="connsiteY122" fmla="*/ 20695 h 1139927"/>
                <a:gd name="connsiteX123" fmla="*/ 87374 w 237406"/>
                <a:gd name="connsiteY123" fmla="*/ 0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05976 w 237406"/>
                <a:gd name="connsiteY73" fmla="*/ 771472 h 1139927"/>
                <a:gd name="connsiteX74" fmla="*/ 204348 w 237406"/>
                <a:gd name="connsiteY74" fmla="*/ 793981 h 1139927"/>
                <a:gd name="connsiteX75" fmla="*/ 203433 w 237406"/>
                <a:gd name="connsiteY75" fmla="*/ 816596 h 1139927"/>
                <a:gd name="connsiteX76" fmla="*/ 204348 w 237406"/>
                <a:gd name="connsiteY76" fmla="*/ 839211 h 1139927"/>
                <a:gd name="connsiteX77" fmla="*/ 205976 w 237406"/>
                <a:gd name="connsiteY77" fmla="*/ 862360 h 1139927"/>
                <a:gd name="connsiteX78" fmla="*/ 208112 w 237406"/>
                <a:gd name="connsiteY78" fmla="*/ 885294 h 1139927"/>
                <a:gd name="connsiteX79" fmla="*/ 210655 w 237406"/>
                <a:gd name="connsiteY79" fmla="*/ 907803 h 1139927"/>
                <a:gd name="connsiteX80" fmla="*/ 211061 w 237406"/>
                <a:gd name="connsiteY80" fmla="*/ 940872 h 1139927"/>
                <a:gd name="connsiteX81" fmla="*/ 208925 w 237406"/>
                <a:gd name="connsiteY81" fmla="*/ 973941 h 1139927"/>
                <a:gd name="connsiteX82" fmla="*/ 205162 w 237406"/>
                <a:gd name="connsiteY82" fmla="*/ 1005731 h 1139927"/>
                <a:gd name="connsiteX83" fmla="*/ 200483 w 237406"/>
                <a:gd name="connsiteY83" fmla="*/ 1036879 h 1139927"/>
                <a:gd name="connsiteX84" fmla="*/ 194787 w 237406"/>
                <a:gd name="connsiteY84" fmla="*/ 1139927 h 1139927"/>
                <a:gd name="connsiteX85" fmla="*/ 24209 w 237406"/>
                <a:gd name="connsiteY85" fmla="*/ 1139927 h 1139927"/>
                <a:gd name="connsiteX86" fmla="*/ 43738 w 237406"/>
                <a:gd name="connsiteY86" fmla="*/ 1098004 h 1139927"/>
                <a:gd name="connsiteX87" fmla="*/ 67845 w 237406"/>
                <a:gd name="connsiteY87" fmla="*/ 1050534 h 1139927"/>
                <a:gd name="connsiteX88" fmla="*/ 76287 w 237406"/>
                <a:gd name="connsiteY88" fmla="*/ 1033359 h 1139927"/>
                <a:gd name="connsiteX89" fmla="*/ 83509 w 237406"/>
                <a:gd name="connsiteY89" fmla="*/ 1014264 h 1139927"/>
                <a:gd name="connsiteX90" fmla="*/ 90324 w 237406"/>
                <a:gd name="connsiteY90" fmla="*/ 993036 h 1139927"/>
                <a:gd name="connsiteX91" fmla="*/ 96631 w 237406"/>
                <a:gd name="connsiteY91" fmla="*/ 970421 h 1139927"/>
                <a:gd name="connsiteX92" fmla="*/ 101717 w 237406"/>
                <a:gd name="connsiteY92" fmla="*/ 945993 h 1139927"/>
                <a:gd name="connsiteX93" fmla="*/ 105582 w 237406"/>
                <a:gd name="connsiteY93" fmla="*/ 921137 h 1139927"/>
                <a:gd name="connsiteX94" fmla="*/ 109345 w 237406"/>
                <a:gd name="connsiteY94" fmla="*/ 895109 h 1139927"/>
                <a:gd name="connsiteX95" fmla="*/ 111888 w 237406"/>
                <a:gd name="connsiteY95" fmla="*/ 868760 h 1139927"/>
                <a:gd name="connsiteX96" fmla="*/ 114024 w 237406"/>
                <a:gd name="connsiteY96" fmla="*/ 841344 h 1139927"/>
                <a:gd name="connsiteX97" fmla="*/ 114024 w 237406"/>
                <a:gd name="connsiteY97" fmla="*/ 814356 h 1139927"/>
                <a:gd name="connsiteX98" fmla="*/ 114024 w 237406"/>
                <a:gd name="connsiteY98" fmla="*/ 787687 h 1139927"/>
                <a:gd name="connsiteX99" fmla="*/ 111888 w 237406"/>
                <a:gd name="connsiteY99" fmla="*/ 760912 h 1139927"/>
                <a:gd name="connsiteX100" fmla="*/ 108938 w 237406"/>
                <a:gd name="connsiteY100" fmla="*/ 735203 h 1139927"/>
                <a:gd name="connsiteX101" fmla="*/ 105175 w 237406"/>
                <a:gd name="connsiteY101" fmla="*/ 710135 h 1139927"/>
                <a:gd name="connsiteX102" fmla="*/ 99580 w 237406"/>
                <a:gd name="connsiteY102" fmla="*/ 685919 h 1139927"/>
                <a:gd name="connsiteX103" fmla="*/ 91952 w 237406"/>
                <a:gd name="connsiteY103" fmla="*/ 663411 h 1139927"/>
                <a:gd name="connsiteX104" fmla="*/ 83509 w 237406"/>
                <a:gd name="connsiteY104" fmla="*/ 642076 h 1139927"/>
                <a:gd name="connsiteX105" fmla="*/ 73338 w 237406"/>
                <a:gd name="connsiteY105" fmla="*/ 622981 h 1139927"/>
                <a:gd name="connsiteX106" fmla="*/ 61946 w 237406"/>
                <a:gd name="connsiteY106" fmla="*/ 606127 h 1139927"/>
                <a:gd name="connsiteX107" fmla="*/ 25430 w 237406"/>
                <a:gd name="connsiteY107" fmla="*/ 491771 h 1139927"/>
                <a:gd name="connsiteX108" fmla="*/ 19530 w 237406"/>
                <a:gd name="connsiteY108" fmla="*/ 462222 h 1139927"/>
                <a:gd name="connsiteX109" fmla="*/ 11901 w 237406"/>
                <a:gd name="connsiteY109" fmla="*/ 432887 h 1139927"/>
                <a:gd name="connsiteX110" fmla="*/ 5493 w 237406"/>
                <a:gd name="connsiteY110" fmla="*/ 401098 h 1139927"/>
                <a:gd name="connsiteX111" fmla="*/ 2543 w 237406"/>
                <a:gd name="connsiteY111" fmla="*/ 368669 h 1139927"/>
                <a:gd name="connsiteX112" fmla="*/ 0 w 237406"/>
                <a:gd name="connsiteY112" fmla="*/ 334746 h 1139927"/>
                <a:gd name="connsiteX113" fmla="*/ 0 w 237406"/>
                <a:gd name="connsiteY113" fmla="*/ 300076 h 1139927"/>
                <a:gd name="connsiteX114" fmla="*/ 1729 w 237406"/>
                <a:gd name="connsiteY114" fmla="*/ 265087 h 1139927"/>
                <a:gd name="connsiteX115" fmla="*/ 5493 w 237406"/>
                <a:gd name="connsiteY115" fmla="*/ 230418 h 1139927"/>
                <a:gd name="connsiteX116" fmla="*/ 11087 w 237406"/>
                <a:gd name="connsiteY116" fmla="*/ 195855 h 1139927"/>
                <a:gd name="connsiteX117" fmla="*/ 16987 w 237406"/>
                <a:gd name="connsiteY117" fmla="*/ 162466 h 1139927"/>
                <a:gd name="connsiteX118" fmla="*/ 25430 w 237406"/>
                <a:gd name="connsiteY118" fmla="*/ 130037 h 1139927"/>
                <a:gd name="connsiteX119" fmla="*/ 35601 w 237406"/>
                <a:gd name="connsiteY119" fmla="*/ 99528 h 1139927"/>
                <a:gd name="connsiteX120" fmla="*/ 46180 w 237406"/>
                <a:gd name="connsiteY120" fmla="*/ 70619 h 1139927"/>
                <a:gd name="connsiteX121" fmla="*/ 58487 w 237406"/>
                <a:gd name="connsiteY121" fmla="*/ 44484 h 1139927"/>
                <a:gd name="connsiteX122" fmla="*/ 71608 w 237406"/>
                <a:gd name="connsiteY122" fmla="*/ 20695 h 1139927"/>
                <a:gd name="connsiteX123" fmla="*/ 87374 w 237406"/>
                <a:gd name="connsiteY123" fmla="*/ 0 h 1139927"/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05976 w 237406"/>
                <a:gd name="connsiteY73" fmla="*/ 771472 h 1139927"/>
                <a:gd name="connsiteX74" fmla="*/ 204348 w 237406"/>
                <a:gd name="connsiteY74" fmla="*/ 793981 h 1139927"/>
                <a:gd name="connsiteX75" fmla="*/ 203433 w 237406"/>
                <a:gd name="connsiteY75" fmla="*/ 816596 h 1139927"/>
                <a:gd name="connsiteX76" fmla="*/ 204348 w 237406"/>
                <a:gd name="connsiteY76" fmla="*/ 839211 h 1139927"/>
                <a:gd name="connsiteX77" fmla="*/ 205976 w 237406"/>
                <a:gd name="connsiteY77" fmla="*/ 862360 h 1139927"/>
                <a:gd name="connsiteX78" fmla="*/ 208112 w 237406"/>
                <a:gd name="connsiteY78" fmla="*/ 885294 h 1139927"/>
                <a:gd name="connsiteX79" fmla="*/ 210655 w 237406"/>
                <a:gd name="connsiteY79" fmla="*/ 907803 h 1139927"/>
                <a:gd name="connsiteX80" fmla="*/ 211061 w 237406"/>
                <a:gd name="connsiteY80" fmla="*/ 940872 h 1139927"/>
                <a:gd name="connsiteX81" fmla="*/ 208925 w 237406"/>
                <a:gd name="connsiteY81" fmla="*/ 973941 h 1139927"/>
                <a:gd name="connsiteX82" fmla="*/ 205162 w 237406"/>
                <a:gd name="connsiteY82" fmla="*/ 1005731 h 1139927"/>
                <a:gd name="connsiteX83" fmla="*/ 200483 w 237406"/>
                <a:gd name="connsiteY83" fmla="*/ 1036879 h 1139927"/>
                <a:gd name="connsiteX84" fmla="*/ 194787 w 237406"/>
                <a:gd name="connsiteY84" fmla="*/ 1139927 h 1139927"/>
                <a:gd name="connsiteX85" fmla="*/ 24209 w 237406"/>
                <a:gd name="connsiteY85" fmla="*/ 1139927 h 1139927"/>
                <a:gd name="connsiteX86" fmla="*/ 43738 w 237406"/>
                <a:gd name="connsiteY86" fmla="*/ 1098004 h 1139927"/>
                <a:gd name="connsiteX87" fmla="*/ 67845 w 237406"/>
                <a:gd name="connsiteY87" fmla="*/ 1050534 h 1139927"/>
                <a:gd name="connsiteX88" fmla="*/ 76287 w 237406"/>
                <a:gd name="connsiteY88" fmla="*/ 1033359 h 1139927"/>
                <a:gd name="connsiteX89" fmla="*/ 83509 w 237406"/>
                <a:gd name="connsiteY89" fmla="*/ 1014264 h 1139927"/>
                <a:gd name="connsiteX90" fmla="*/ 90324 w 237406"/>
                <a:gd name="connsiteY90" fmla="*/ 993036 h 1139927"/>
                <a:gd name="connsiteX91" fmla="*/ 96631 w 237406"/>
                <a:gd name="connsiteY91" fmla="*/ 970421 h 1139927"/>
                <a:gd name="connsiteX92" fmla="*/ 101717 w 237406"/>
                <a:gd name="connsiteY92" fmla="*/ 945993 h 1139927"/>
                <a:gd name="connsiteX93" fmla="*/ 105582 w 237406"/>
                <a:gd name="connsiteY93" fmla="*/ 921137 h 1139927"/>
                <a:gd name="connsiteX94" fmla="*/ 109345 w 237406"/>
                <a:gd name="connsiteY94" fmla="*/ 895109 h 1139927"/>
                <a:gd name="connsiteX95" fmla="*/ 111888 w 237406"/>
                <a:gd name="connsiteY95" fmla="*/ 868760 h 1139927"/>
                <a:gd name="connsiteX96" fmla="*/ 114024 w 237406"/>
                <a:gd name="connsiteY96" fmla="*/ 841344 h 1139927"/>
                <a:gd name="connsiteX97" fmla="*/ 114024 w 237406"/>
                <a:gd name="connsiteY97" fmla="*/ 814356 h 1139927"/>
                <a:gd name="connsiteX98" fmla="*/ 114024 w 237406"/>
                <a:gd name="connsiteY98" fmla="*/ 787687 h 1139927"/>
                <a:gd name="connsiteX99" fmla="*/ 111888 w 237406"/>
                <a:gd name="connsiteY99" fmla="*/ 760912 h 1139927"/>
                <a:gd name="connsiteX100" fmla="*/ 108938 w 237406"/>
                <a:gd name="connsiteY100" fmla="*/ 735203 h 1139927"/>
                <a:gd name="connsiteX101" fmla="*/ 105175 w 237406"/>
                <a:gd name="connsiteY101" fmla="*/ 710135 h 1139927"/>
                <a:gd name="connsiteX102" fmla="*/ 99580 w 237406"/>
                <a:gd name="connsiteY102" fmla="*/ 685919 h 1139927"/>
                <a:gd name="connsiteX103" fmla="*/ 91952 w 237406"/>
                <a:gd name="connsiteY103" fmla="*/ 663411 h 1139927"/>
                <a:gd name="connsiteX104" fmla="*/ 83509 w 237406"/>
                <a:gd name="connsiteY104" fmla="*/ 642076 h 1139927"/>
                <a:gd name="connsiteX105" fmla="*/ 73338 w 237406"/>
                <a:gd name="connsiteY105" fmla="*/ 622981 h 1139927"/>
                <a:gd name="connsiteX106" fmla="*/ 61946 w 237406"/>
                <a:gd name="connsiteY106" fmla="*/ 606127 h 1139927"/>
                <a:gd name="connsiteX107" fmla="*/ 25430 w 237406"/>
                <a:gd name="connsiteY107" fmla="*/ 491771 h 1139927"/>
                <a:gd name="connsiteX108" fmla="*/ 19530 w 237406"/>
                <a:gd name="connsiteY108" fmla="*/ 462222 h 1139927"/>
                <a:gd name="connsiteX109" fmla="*/ 11901 w 237406"/>
                <a:gd name="connsiteY109" fmla="*/ 432887 h 1139927"/>
                <a:gd name="connsiteX110" fmla="*/ 5493 w 237406"/>
                <a:gd name="connsiteY110" fmla="*/ 401098 h 1139927"/>
                <a:gd name="connsiteX111" fmla="*/ 2543 w 237406"/>
                <a:gd name="connsiteY111" fmla="*/ 368669 h 1139927"/>
                <a:gd name="connsiteX112" fmla="*/ 0 w 237406"/>
                <a:gd name="connsiteY112" fmla="*/ 334746 h 1139927"/>
                <a:gd name="connsiteX113" fmla="*/ 0 w 237406"/>
                <a:gd name="connsiteY113" fmla="*/ 300076 h 1139927"/>
                <a:gd name="connsiteX114" fmla="*/ 1729 w 237406"/>
                <a:gd name="connsiteY114" fmla="*/ 265087 h 1139927"/>
                <a:gd name="connsiteX115" fmla="*/ 5493 w 237406"/>
                <a:gd name="connsiteY115" fmla="*/ 230418 h 1139927"/>
                <a:gd name="connsiteX116" fmla="*/ 11087 w 237406"/>
                <a:gd name="connsiteY116" fmla="*/ 195855 h 1139927"/>
                <a:gd name="connsiteX117" fmla="*/ 16987 w 237406"/>
                <a:gd name="connsiteY117" fmla="*/ 162466 h 1139927"/>
                <a:gd name="connsiteX118" fmla="*/ 25430 w 237406"/>
                <a:gd name="connsiteY118" fmla="*/ 130037 h 1139927"/>
                <a:gd name="connsiteX119" fmla="*/ 35601 w 237406"/>
                <a:gd name="connsiteY119" fmla="*/ 99528 h 1139927"/>
                <a:gd name="connsiteX120" fmla="*/ 46180 w 237406"/>
                <a:gd name="connsiteY120" fmla="*/ 70619 h 1139927"/>
                <a:gd name="connsiteX121" fmla="*/ 58487 w 237406"/>
                <a:gd name="connsiteY121" fmla="*/ 44484 h 1139927"/>
                <a:gd name="connsiteX122" fmla="*/ 71608 w 237406"/>
                <a:gd name="connsiteY122" fmla="*/ 20695 h 1139927"/>
                <a:gd name="connsiteX123" fmla="*/ 87374 w 237406"/>
                <a:gd name="connsiteY123" fmla="*/ 0 h 11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237406" h="1139927">
                  <a:moveTo>
                    <a:pt x="87374" y="0"/>
                  </a:moveTo>
                  <a:cubicBezTo>
                    <a:pt x="86764" y="1707"/>
                    <a:pt x="86256" y="3414"/>
                    <a:pt x="85645" y="5121"/>
                  </a:cubicBezTo>
                  <a:cubicBezTo>
                    <a:pt x="85340" y="6294"/>
                    <a:pt x="85137" y="7361"/>
                    <a:pt x="84832" y="8534"/>
                  </a:cubicBezTo>
                  <a:lnTo>
                    <a:pt x="83916" y="10774"/>
                  </a:lnTo>
                  <a:lnTo>
                    <a:pt x="83916" y="12054"/>
                  </a:lnTo>
                  <a:lnTo>
                    <a:pt x="84832" y="12695"/>
                  </a:lnTo>
                  <a:lnTo>
                    <a:pt x="84832" y="13334"/>
                  </a:lnTo>
                  <a:lnTo>
                    <a:pt x="85645" y="13334"/>
                  </a:lnTo>
                  <a:lnTo>
                    <a:pt x="85645" y="14295"/>
                  </a:lnTo>
                  <a:cubicBezTo>
                    <a:pt x="85340" y="14935"/>
                    <a:pt x="85137" y="15575"/>
                    <a:pt x="84832" y="16215"/>
                  </a:cubicBezTo>
                  <a:lnTo>
                    <a:pt x="83916" y="19095"/>
                  </a:lnTo>
                  <a:lnTo>
                    <a:pt x="82695" y="23575"/>
                  </a:lnTo>
                  <a:cubicBezTo>
                    <a:pt x="81882" y="25709"/>
                    <a:pt x="80966" y="27736"/>
                    <a:pt x="80153" y="29869"/>
                  </a:cubicBezTo>
                  <a:cubicBezTo>
                    <a:pt x="78830" y="32856"/>
                    <a:pt x="77610" y="35843"/>
                    <a:pt x="76287" y="38830"/>
                  </a:cubicBezTo>
                  <a:cubicBezTo>
                    <a:pt x="75067" y="42457"/>
                    <a:pt x="73745" y="45977"/>
                    <a:pt x="72524" y="49604"/>
                  </a:cubicBezTo>
                  <a:cubicBezTo>
                    <a:pt x="70490" y="54298"/>
                    <a:pt x="68557" y="58885"/>
                    <a:pt x="66523" y="63579"/>
                  </a:cubicBezTo>
                  <a:cubicBezTo>
                    <a:pt x="64183" y="69232"/>
                    <a:pt x="61742" y="74779"/>
                    <a:pt x="59402" y="80433"/>
                  </a:cubicBezTo>
                  <a:cubicBezTo>
                    <a:pt x="56554" y="89181"/>
                    <a:pt x="53706" y="98034"/>
                    <a:pt x="50858" y="106782"/>
                  </a:cubicBezTo>
                  <a:cubicBezTo>
                    <a:pt x="48926" y="116169"/>
                    <a:pt x="46892" y="125663"/>
                    <a:pt x="44959" y="135051"/>
                  </a:cubicBezTo>
                  <a:cubicBezTo>
                    <a:pt x="43433" y="144758"/>
                    <a:pt x="41806" y="154359"/>
                    <a:pt x="40280" y="164066"/>
                  </a:cubicBezTo>
                  <a:cubicBezTo>
                    <a:pt x="38144" y="174307"/>
                    <a:pt x="36109" y="184655"/>
                    <a:pt x="33974" y="194895"/>
                  </a:cubicBezTo>
                  <a:cubicBezTo>
                    <a:pt x="33669" y="197135"/>
                    <a:pt x="33363" y="199269"/>
                    <a:pt x="33058" y="201509"/>
                  </a:cubicBezTo>
                  <a:lnTo>
                    <a:pt x="31838" y="211430"/>
                  </a:lnTo>
                  <a:cubicBezTo>
                    <a:pt x="31532" y="214950"/>
                    <a:pt x="31227" y="218363"/>
                    <a:pt x="30922" y="221884"/>
                  </a:cubicBezTo>
                  <a:cubicBezTo>
                    <a:pt x="30617" y="225724"/>
                    <a:pt x="30413" y="229458"/>
                    <a:pt x="30109" y="233298"/>
                  </a:cubicBezTo>
                  <a:lnTo>
                    <a:pt x="30109" y="245032"/>
                  </a:lnTo>
                  <a:cubicBezTo>
                    <a:pt x="30719" y="248553"/>
                    <a:pt x="31227" y="252073"/>
                    <a:pt x="31838" y="255593"/>
                  </a:cubicBezTo>
                  <a:cubicBezTo>
                    <a:pt x="32549" y="258687"/>
                    <a:pt x="33261" y="261674"/>
                    <a:pt x="33974" y="264767"/>
                  </a:cubicBezTo>
                  <a:cubicBezTo>
                    <a:pt x="35194" y="266901"/>
                    <a:pt x="36517" y="269034"/>
                    <a:pt x="37737" y="271168"/>
                  </a:cubicBezTo>
                  <a:lnTo>
                    <a:pt x="58081" y="269888"/>
                  </a:lnTo>
                  <a:lnTo>
                    <a:pt x="78017" y="264767"/>
                  </a:lnTo>
                  <a:lnTo>
                    <a:pt x="97038" y="256553"/>
                  </a:lnTo>
                  <a:lnTo>
                    <a:pt x="116567" y="245032"/>
                  </a:lnTo>
                  <a:lnTo>
                    <a:pt x="134367" y="231698"/>
                  </a:lnTo>
                  <a:lnTo>
                    <a:pt x="151761" y="215484"/>
                  </a:lnTo>
                  <a:lnTo>
                    <a:pt x="168239" y="198309"/>
                  </a:lnTo>
                  <a:lnTo>
                    <a:pt x="183496" y="180281"/>
                  </a:lnTo>
                  <a:lnTo>
                    <a:pt x="198347" y="161186"/>
                  </a:lnTo>
                  <a:lnTo>
                    <a:pt x="211061" y="141451"/>
                  </a:lnTo>
                  <a:lnTo>
                    <a:pt x="222962" y="122356"/>
                  </a:lnTo>
                  <a:cubicBezTo>
                    <a:pt x="226217" y="116169"/>
                    <a:pt x="229472" y="110089"/>
                    <a:pt x="232727" y="103902"/>
                  </a:cubicBezTo>
                  <a:lnTo>
                    <a:pt x="237406" y="103902"/>
                  </a:lnTo>
                  <a:lnTo>
                    <a:pt x="237406" y="105822"/>
                  </a:lnTo>
                  <a:cubicBezTo>
                    <a:pt x="234863" y="112009"/>
                    <a:pt x="232320" y="118089"/>
                    <a:pt x="229777" y="124277"/>
                  </a:cubicBezTo>
                  <a:cubicBezTo>
                    <a:pt x="226929" y="130677"/>
                    <a:pt x="224081" y="136971"/>
                    <a:pt x="221233" y="143371"/>
                  </a:cubicBezTo>
                  <a:cubicBezTo>
                    <a:pt x="218182" y="149559"/>
                    <a:pt x="215028" y="155639"/>
                    <a:pt x="211977" y="161826"/>
                  </a:cubicBezTo>
                  <a:lnTo>
                    <a:pt x="202619" y="179641"/>
                  </a:lnTo>
                  <a:cubicBezTo>
                    <a:pt x="199364" y="185401"/>
                    <a:pt x="196109" y="191268"/>
                    <a:pt x="192854" y="197029"/>
                  </a:cubicBezTo>
                  <a:lnTo>
                    <a:pt x="181869" y="213243"/>
                  </a:lnTo>
                  <a:lnTo>
                    <a:pt x="170375" y="228818"/>
                  </a:lnTo>
                  <a:lnTo>
                    <a:pt x="156440" y="243112"/>
                  </a:lnTo>
                  <a:lnTo>
                    <a:pt x="141996" y="257193"/>
                  </a:lnTo>
                  <a:lnTo>
                    <a:pt x="125010" y="268608"/>
                  </a:lnTo>
                  <a:lnTo>
                    <a:pt x="105582" y="279061"/>
                  </a:lnTo>
                  <a:lnTo>
                    <a:pt x="83916" y="288342"/>
                  </a:lnTo>
                  <a:lnTo>
                    <a:pt x="61030" y="295276"/>
                  </a:lnTo>
                  <a:lnTo>
                    <a:pt x="33974" y="300076"/>
                  </a:lnTo>
                  <a:cubicBezTo>
                    <a:pt x="34279" y="311171"/>
                    <a:pt x="34482" y="322372"/>
                    <a:pt x="34788" y="333466"/>
                  </a:cubicBezTo>
                  <a:cubicBezTo>
                    <a:pt x="36008" y="344026"/>
                    <a:pt x="37330" y="354694"/>
                    <a:pt x="38551" y="365255"/>
                  </a:cubicBezTo>
                  <a:cubicBezTo>
                    <a:pt x="40687" y="375282"/>
                    <a:pt x="42823" y="385416"/>
                    <a:pt x="44959" y="395444"/>
                  </a:cubicBezTo>
                  <a:cubicBezTo>
                    <a:pt x="47807" y="404938"/>
                    <a:pt x="50553" y="414539"/>
                    <a:pt x="53402" y="424033"/>
                  </a:cubicBezTo>
                  <a:cubicBezTo>
                    <a:pt x="56962" y="433100"/>
                    <a:pt x="60420" y="442274"/>
                    <a:pt x="63980" y="451341"/>
                  </a:cubicBezTo>
                  <a:cubicBezTo>
                    <a:pt x="67845" y="460089"/>
                    <a:pt x="71608" y="468730"/>
                    <a:pt x="75474" y="477477"/>
                  </a:cubicBezTo>
                  <a:lnTo>
                    <a:pt x="88595" y="502225"/>
                  </a:lnTo>
                  <a:lnTo>
                    <a:pt x="101717" y="526334"/>
                  </a:lnTo>
                  <a:cubicBezTo>
                    <a:pt x="103039" y="528254"/>
                    <a:pt x="104259" y="530174"/>
                    <a:pt x="105582" y="532094"/>
                  </a:cubicBezTo>
                  <a:lnTo>
                    <a:pt x="108938" y="539135"/>
                  </a:lnTo>
                  <a:cubicBezTo>
                    <a:pt x="110464" y="541695"/>
                    <a:pt x="112092" y="544149"/>
                    <a:pt x="113617" y="546709"/>
                  </a:cubicBezTo>
                  <a:lnTo>
                    <a:pt x="117889" y="554710"/>
                  </a:lnTo>
                  <a:cubicBezTo>
                    <a:pt x="119720" y="557270"/>
                    <a:pt x="121551" y="559723"/>
                    <a:pt x="123382" y="562283"/>
                  </a:cubicBezTo>
                  <a:cubicBezTo>
                    <a:pt x="125518" y="564417"/>
                    <a:pt x="127552" y="566550"/>
                    <a:pt x="129689" y="568684"/>
                  </a:cubicBezTo>
                  <a:lnTo>
                    <a:pt x="134505" y="572253"/>
                  </a:lnTo>
                  <a:lnTo>
                    <a:pt x="133384" y="574141"/>
                  </a:lnTo>
                  <a:cubicBezTo>
                    <a:pt x="177965" y="639918"/>
                    <a:pt x="202163" y="664925"/>
                    <a:pt x="205976" y="771472"/>
                  </a:cubicBezTo>
                  <a:cubicBezTo>
                    <a:pt x="205467" y="778940"/>
                    <a:pt x="204857" y="786514"/>
                    <a:pt x="204348" y="793981"/>
                  </a:cubicBezTo>
                  <a:cubicBezTo>
                    <a:pt x="204043" y="801555"/>
                    <a:pt x="203738" y="809022"/>
                    <a:pt x="203433" y="816596"/>
                  </a:cubicBezTo>
                  <a:cubicBezTo>
                    <a:pt x="203738" y="824170"/>
                    <a:pt x="204043" y="831637"/>
                    <a:pt x="204348" y="839211"/>
                  </a:cubicBezTo>
                  <a:cubicBezTo>
                    <a:pt x="204857" y="846891"/>
                    <a:pt x="205467" y="854679"/>
                    <a:pt x="205976" y="862360"/>
                  </a:cubicBezTo>
                  <a:cubicBezTo>
                    <a:pt x="206687" y="870040"/>
                    <a:pt x="207400" y="877614"/>
                    <a:pt x="208112" y="885294"/>
                  </a:cubicBezTo>
                  <a:cubicBezTo>
                    <a:pt x="208925" y="892762"/>
                    <a:pt x="209841" y="900336"/>
                    <a:pt x="210655" y="907803"/>
                  </a:cubicBezTo>
                  <a:cubicBezTo>
                    <a:pt x="210756" y="918790"/>
                    <a:pt x="210960" y="929884"/>
                    <a:pt x="211061" y="940872"/>
                  </a:cubicBezTo>
                  <a:cubicBezTo>
                    <a:pt x="210349" y="951860"/>
                    <a:pt x="209637" y="962954"/>
                    <a:pt x="208925" y="973941"/>
                  </a:cubicBezTo>
                  <a:cubicBezTo>
                    <a:pt x="207705" y="984502"/>
                    <a:pt x="206383" y="995170"/>
                    <a:pt x="205162" y="1005731"/>
                  </a:cubicBezTo>
                  <a:cubicBezTo>
                    <a:pt x="203636" y="1016078"/>
                    <a:pt x="202008" y="1026532"/>
                    <a:pt x="200483" y="1036879"/>
                  </a:cubicBezTo>
                  <a:cubicBezTo>
                    <a:pt x="197330" y="1072189"/>
                    <a:pt x="197940" y="1104618"/>
                    <a:pt x="194787" y="1139927"/>
                  </a:cubicBezTo>
                  <a:lnTo>
                    <a:pt x="24209" y="1139927"/>
                  </a:lnTo>
                  <a:lnTo>
                    <a:pt x="43738" y="1098004"/>
                  </a:lnTo>
                  <a:lnTo>
                    <a:pt x="67845" y="1050534"/>
                  </a:lnTo>
                  <a:cubicBezTo>
                    <a:pt x="70693" y="1044773"/>
                    <a:pt x="73439" y="1039120"/>
                    <a:pt x="76287" y="1033359"/>
                  </a:cubicBezTo>
                  <a:cubicBezTo>
                    <a:pt x="78729" y="1026959"/>
                    <a:pt x="81068" y="1020665"/>
                    <a:pt x="83509" y="1014264"/>
                  </a:cubicBezTo>
                  <a:cubicBezTo>
                    <a:pt x="85747" y="1007224"/>
                    <a:pt x="88087" y="1000076"/>
                    <a:pt x="90324" y="993036"/>
                  </a:cubicBezTo>
                  <a:cubicBezTo>
                    <a:pt x="92461" y="985462"/>
                    <a:pt x="94495" y="977995"/>
                    <a:pt x="96631" y="970421"/>
                  </a:cubicBezTo>
                  <a:cubicBezTo>
                    <a:pt x="98360" y="962314"/>
                    <a:pt x="99988" y="954100"/>
                    <a:pt x="101717" y="945993"/>
                  </a:cubicBezTo>
                  <a:cubicBezTo>
                    <a:pt x="103039" y="937672"/>
                    <a:pt x="104259" y="929458"/>
                    <a:pt x="105582" y="921137"/>
                  </a:cubicBezTo>
                  <a:cubicBezTo>
                    <a:pt x="106802" y="912497"/>
                    <a:pt x="108125" y="903749"/>
                    <a:pt x="109345" y="895109"/>
                  </a:cubicBezTo>
                  <a:cubicBezTo>
                    <a:pt x="110159" y="886361"/>
                    <a:pt x="111075" y="877507"/>
                    <a:pt x="111888" y="868760"/>
                  </a:cubicBezTo>
                  <a:cubicBezTo>
                    <a:pt x="112600" y="859586"/>
                    <a:pt x="113312" y="850519"/>
                    <a:pt x="114024" y="841344"/>
                  </a:cubicBezTo>
                  <a:lnTo>
                    <a:pt x="114024" y="814356"/>
                  </a:lnTo>
                  <a:lnTo>
                    <a:pt x="114024" y="787687"/>
                  </a:lnTo>
                  <a:cubicBezTo>
                    <a:pt x="113312" y="778726"/>
                    <a:pt x="112600" y="769872"/>
                    <a:pt x="111888" y="760912"/>
                  </a:cubicBezTo>
                  <a:cubicBezTo>
                    <a:pt x="110871" y="752377"/>
                    <a:pt x="109955" y="743737"/>
                    <a:pt x="108938" y="735203"/>
                  </a:cubicBezTo>
                  <a:cubicBezTo>
                    <a:pt x="107718" y="726882"/>
                    <a:pt x="106396" y="718455"/>
                    <a:pt x="105175" y="710135"/>
                  </a:cubicBezTo>
                  <a:cubicBezTo>
                    <a:pt x="103344" y="702027"/>
                    <a:pt x="101411" y="694027"/>
                    <a:pt x="99580" y="685919"/>
                  </a:cubicBezTo>
                  <a:cubicBezTo>
                    <a:pt x="97038" y="678452"/>
                    <a:pt x="94495" y="670878"/>
                    <a:pt x="91952" y="663411"/>
                  </a:cubicBezTo>
                  <a:cubicBezTo>
                    <a:pt x="89104" y="656264"/>
                    <a:pt x="86357" y="649223"/>
                    <a:pt x="83509" y="642076"/>
                  </a:cubicBezTo>
                  <a:cubicBezTo>
                    <a:pt x="80153" y="635676"/>
                    <a:pt x="76695" y="629382"/>
                    <a:pt x="73338" y="622981"/>
                  </a:cubicBezTo>
                  <a:cubicBezTo>
                    <a:pt x="69574" y="617327"/>
                    <a:pt x="65709" y="611780"/>
                    <a:pt x="61946" y="606127"/>
                  </a:cubicBezTo>
                  <a:cubicBezTo>
                    <a:pt x="47620" y="569040"/>
                    <a:pt x="29963" y="538582"/>
                    <a:pt x="25430" y="491771"/>
                  </a:cubicBezTo>
                  <a:cubicBezTo>
                    <a:pt x="23023" y="472285"/>
                    <a:pt x="21785" y="472036"/>
                    <a:pt x="19530" y="462222"/>
                  </a:cubicBezTo>
                  <a:cubicBezTo>
                    <a:pt x="16987" y="452408"/>
                    <a:pt x="14444" y="442701"/>
                    <a:pt x="11901" y="432887"/>
                  </a:cubicBezTo>
                  <a:cubicBezTo>
                    <a:pt x="9765" y="422326"/>
                    <a:pt x="7629" y="411658"/>
                    <a:pt x="5493" y="401098"/>
                  </a:cubicBezTo>
                  <a:cubicBezTo>
                    <a:pt x="4476" y="390323"/>
                    <a:pt x="3560" y="379443"/>
                    <a:pt x="2543" y="368669"/>
                  </a:cubicBezTo>
                  <a:cubicBezTo>
                    <a:pt x="1729" y="357361"/>
                    <a:pt x="814" y="346053"/>
                    <a:pt x="0" y="334746"/>
                  </a:cubicBezTo>
                  <a:lnTo>
                    <a:pt x="0" y="300076"/>
                  </a:lnTo>
                  <a:cubicBezTo>
                    <a:pt x="610" y="288449"/>
                    <a:pt x="1119" y="276715"/>
                    <a:pt x="1729" y="265087"/>
                  </a:cubicBezTo>
                  <a:cubicBezTo>
                    <a:pt x="2950" y="253566"/>
                    <a:pt x="4272" y="241939"/>
                    <a:pt x="5493" y="230418"/>
                  </a:cubicBezTo>
                  <a:cubicBezTo>
                    <a:pt x="7324" y="218897"/>
                    <a:pt x="9256" y="207376"/>
                    <a:pt x="11087" y="195855"/>
                  </a:cubicBezTo>
                  <a:cubicBezTo>
                    <a:pt x="13020" y="184761"/>
                    <a:pt x="15055" y="173560"/>
                    <a:pt x="16987" y="162466"/>
                  </a:cubicBezTo>
                  <a:cubicBezTo>
                    <a:pt x="19835" y="151692"/>
                    <a:pt x="22582" y="140811"/>
                    <a:pt x="25430" y="130037"/>
                  </a:cubicBezTo>
                  <a:cubicBezTo>
                    <a:pt x="28786" y="119903"/>
                    <a:pt x="32244" y="109662"/>
                    <a:pt x="35601" y="99528"/>
                  </a:cubicBezTo>
                  <a:cubicBezTo>
                    <a:pt x="39161" y="89927"/>
                    <a:pt x="42619" y="80220"/>
                    <a:pt x="46180" y="70619"/>
                  </a:cubicBezTo>
                  <a:cubicBezTo>
                    <a:pt x="50248" y="61872"/>
                    <a:pt x="54419" y="53231"/>
                    <a:pt x="58487" y="44484"/>
                  </a:cubicBezTo>
                  <a:lnTo>
                    <a:pt x="71608" y="20695"/>
                  </a:lnTo>
                  <a:lnTo>
                    <a:pt x="87374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800" dirty="0"/>
            </a:p>
          </p:txBody>
        </p:sp>
        <p:sp>
          <p:nvSpPr>
            <p:cNvPr id="174" name="Forme libre 173"/>
            <p:cNvSpPr/>
            <p:nvPr/>
          </p:nvSpPr>
          <p:spPr>
            <a:xfrm>
              <a:off x="4027348" y="3372241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5" name="Forme libre 174"/>
            <p:cNvSpPr/>
            <p:nvPr/>
          </p:nvSpPr>
          <p:spPr>
            <a:xfrm>
              <a:off x="4365020" y="3572794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6270188" y="2986762"/>
            <a:ext cx="1400343" cy="2226690"/>
            <a:chOff x="6270188" y="2986762"/>
            <a:chExt cx="1400343" cy="2226690"/>
          </a:xfrm>
        </p:grpSpPr>
        <p:grpSp>
          <p:nvGrpSpPr>
            <p:cNvPr id="18" name="그룹 52">
              <a:extLst>
                <a:ext uri="{FF2B5EF4-FFF2-40B4-BE49-F238E27FC236}">
                  <a16:creationId xmlns:a16="http://schemas.microsoft.com/office/drawing/2014/main" id="{06860680-6264-48F5-9E7D-3E8A12182A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70189" y="4277452"/>
              <a:ext cx="1087246" cy="936000"/>
              <a:chOff x="7521194" y="5284915"/>
              <a:chExt cx="1137987" cy="979683"/>
            </a:xfrm>
          </p:grpSpPr>
          <p:grpSp>
            <p:nvGrpSpPr>
              <p:cNvPr id="19" name="Group 7">
                <a:extLst>
                  <a:ext uri="{FF2B5EF4-FFF2-40B4-BE49-F238E27FC236}">
                    <a16:creationId xmlns:a16="http://schemas.microsoft.com/office/drawing/2014/main" id="{0914FE6C-9A46-42CA-B7AC-8F458EBF126F}"/>
                  </a:ext>
                </a:extLst>
              </p:cNvPr>
              <p:cNvGrpSpPr/>
              <p:nvPr/>
            </p:nvGrpSpPr>
            <p:grpSpPr>
              <a:xfrm>
                <a:off x="7521194" y="5284915"/>
                <a:ext cx="1137987" cy="979683"/>
                <a:chOff x="5580112" y="4160675"/>
                <a:chExt cx="2016224" cy="1735751"/>
              </a:xfrm>
            </p:grpSpPr>
            <p:sp>
              <p:nvSpPr>
                <p:cNvPr id="21" name="Trapezoid 1">
                  <a:extLst>
                    <a:ext uri="{FF2B5EF4-FFF2-40B4-BE49-F238E27FC236}">
                      <a16:creationId xmlns:a16="http://schemas.microsoft.com/office/drawing/2014/main" id="{CACBDDE3-CBEA-4DB3-832C-CEE1BB6EC526}"/>
                    </a:ext>
                  </a:extLst>
                </p:cNvPr>
                <p:cNvSpPr/>
                <p:nvPr/>
              </p:nvSpPr>
              <p:spPr>
                <a:xfrm rot="10800000">
                  <a:off x="5796136" y="4653136"/>
                  <a:ext cx="1584176" cy="1243290"/>
                </a:xfrm>
                <a:custGeom>
                  <a:avLst/>
                  <a:gdLst>
                    <a:gd name="connsiteX0" fmla="*/ 0 w 1584176"/>
                    <a:gd name="connsiteY0" fmla="*/ 1216152 h 1216152"/>
                    <a:gd name="connsiteX1" fmla="*/ 304038 w 1584176"/>
                    <a:gd name="connsiteY1" fmla="*/ 0 h 1216152"/>
                    <a:gd name="connsiteX2" fmla="*/ 1280138 w 1584176"/>
                    <a:gd name="connsiteY2" fmla="*/ 0 h 1216152"/>
                    <a:gd name="connsiteX3" fmla="*/ 1584176 w 1584176"/>
                    <a:gd name="connsiteY3" fmla="*/ 1216152 h 1216152"/>
                    <a:gd name="connsiteX4" fmla="*/ 0 w 1584176"/>
                    <a:gd name="connsiteY4" fmla="*/ 1216152 h 1216152"/>
                    <a:gd name="connsiteX0" fmla="*/ 0 w 1584176"/>
                    <a:gd name="connsiteY0" fmla="*/ 1235792 h 1235792"/>
                    <a:gd name="connsiteX1" fmla="*/ 304038 w 1584176"/>
                    <a:gd name="connsiteY1" fmla="*/ 19640 h 1235792"/>
                    <a:gd name="connsiteX2" fmla="*/ 1280138 w 1584176"/>
                    <a:gd name="connsiteY2" fmla="*/ 19640 h 1235792"/>
                    <a:gd name="connsiteX3" fmla="*/ 1584176 w 1584176"/>
                    <a:gd name="connsiteY3" fmla="*/ 1235792 h 1235792"/>
                    <a:gd name="connsiteX4" fmla="*/ 0 w 1584176"/>
                    <a:gd name="connsiteY4" fmla="*/ 1235792 h 1235792"/>
                    <a:gd name="connsiteX0" fmla="*/ 0 w 1584176"/>
                    <a:gd name="connsiteY0" fmla="*/ 1243290 h 1243290"/>
                    <a:gd name="connsiteX1" fmla="*/ 304038 w 1584176"/>
                    <a:gd name="connsiteY1" fmla="*/ 27138 h 1243290"/>
                    <a:gd name="connsiteX2" fmla="*/ 1280138 w 1584176"/>
                    <a:gd name="connsiteY2" fmla="*/ 27138 h 1243290"/>
                    <a:gd name="connsiteX3" fmla="*/ 1584176 w 1584176"/>
                    <a:gd name="connsiteY3" fmla="*/ 1243290 h 1243290"/>
                    <a:gd name="connsiteX4" fmla="*/ 0 w 1584176"/>
                    <a:gd name="connsiteY4" fmla="*/ 1243290 h 124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176" h="1243290">
                      <a:moveTo>
                        <a:pt x="0" y="1243290"/>
                      </a:moveTo>
                      <a:lnTo>
                        <a:pt x="304038" y="27138"/>
                      </a:lnTo>
                      <a:cubicBezTo>
                        <a:pt x="629405" y="-57"/>
                        <a:pt x="941174" y="-17053"/>
                        <a:pt x="1280138" y="27138"/>
                      </a:cubicBezTo>
                      <a:lnTo>
                        <a:pt x="1584176" y="1243290"/>
                      </a:lnTo>
                      <a:lnTo>
                        <a:pt x="0" y="124329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Trapezoid 6">
                  <a:extLst>
                    <a:ext uri="{FF2B5EF4-FFF2-40B4-BE49-F238E27FC236}">
                      <a16:creationId xmlns:a16="http://schemas.microsoft.com/office/drawing/2014/main" id="{81B38A1F-4C36-4C65-B83B-AC4B7A0AD1E3}"/>
                    </a:ext>
                  </a:extLst>
                </p:cNvPr>
                <p:cNvSpPr/>
                <p:nvPr/>
              </p:nvSpPr>
              <p:spPr>
                <a:xfrm rot="10800000">
                  <a:off x="5580112" y="4312147"/>
                  <a:ext cx="2016224" cy="471979"/>
                </a:xfrm>
                <a:custGeom>
                  <a:avLst/>
                  <a:gdLst>
                    <a:gd name="connsiteX0" fmla="*/ 0 w 2016224"/>
                    <a:gd name="connsiteY0" fmla="*/ 360040 h 360040"/>
                    <a:gd name="connsiteX1" fmla="*/ 128109 w 2016224"/>
                    <a:gd name="connsiteY1" fmla="*/ 0 h 360040"/>
                    <a:gd name="connsiteX2" fmla="*/ 1888115 w 2016224"/>
                    <a:gd name="connsiteY2" fmla="*/ 0 h 360040"/>
                    <a:gd name="connsiteX3" fmla="*/ 2016224 w 2016224"/>
                    <a:gd name="connsiteY3" fmla="*/ 360040 h 360040"/>
                    <a:gd name="connsiteX4" fmla="*/ 0 w 2016224"/>
                    <a:gd name="connsiteY4" fmla="*/ 360040 h 360040"/>
                    <a:gd name="connsiteX0" fmla="*/ 0 w 2016224"/>
                    <a:gd name="connsiteY0" fmla="*/ 431046 h 431046"/>
                    <a:gd name="connsiteX1" fmla="*/ 128109 w 2016224"/>
                    <a:gd name="connsiteY1" fmla="*/ 71006 h 431046"/>
                    <a:gd name="connsiteX2" fmla="*/ 1888115 w 2016224"/>
                    <a:gd name="connsiteY2" fmla="*/ 71006 h 431046"/>
                    <a:gd name="connsiteX3" fmla="*/ 2016224 w 2016224"/>
                    <a:gd name="connsiteY3" fmla="*/ 431046 h 431046"/>
                    <a:gd name="connsiteX4" fmla="*/ 0 w 2016224"/>
                    <a:gd name="connsiteY4" fmla="*/ 431046 h 431046"/>
                    <a:gd name="connsiteX0" fmla="*/ 0 w 2016224"/>
                    <a:gd name="connsiteY0" fmla="*/ 458241 h 458241"/>
                    <a:gd name="connsiteX1" fmla="*/ 128109 w 2016224"/>
                    <a:gd name="connsiteY1" fmla="*/ 98201 h 458241"/>
                    <a:gd name="connsiteX2" fmla="*/ 1888115 w 2016224"/>
                    <a:gd name="connsiteY2" fmla="*/ 98201 h 458241"/>
                    <a:gd name="connsiteX3" fmla="*/ 2016224 w 2016224"/>
                    <a:gd name="connsiteY3" fmla="*/ 458241 h 458241"/>
                    <a:gd name="connsiteX4" fmla="*/ 0 w 2016224"/>
                    <a:gd name="connsiteY4" fmla="*/ 458241 h 458241"/>
                    <a:gd name="connsiteX0" fmla="*/ 0 w 2016224"/>
                    <a:gd name="connsiteY0" fmla="*/ 465296 h 465296"/>
                    <a:gd name="connsiteX1" fmla="*/ 128109 w 2016224"/>
                    <a:gd name="connsiteY1" fmla="*/ 105256 h 465296"/>
                    <a:gd name="connsiteX2" fmla="*/ 1888115 w 2016224"/>
                    <a:gd name="connsiteY2" fmla="*/ 105256 h 465296"/>
                    <a:gd name="connsiteX3" fmla="*/ 2016224 w 2016224"/>
                    <a:gd name="connsiteY3" fmla="*/ 465296 h 465296"/>
                    <a:gd name="connsiteX4" fmla="*/ 0 w 2016224"/>
                    <a:gd name="connsiteY4" fmla="*/ 465296 h 465296"/>
                    <a:gd name="connsiteX0" fmla="*/ 0 w 2016224"/>
                    <a:gd name="connsiteY0" fmla="*/ 471979 h 471979"/>
                    <a:gd name="connsiteX1" fmla="*/ 128109 w 2016224"/>
                    <a:gd name="connsiteY1" fmla="*/ 111939 h 471979"/>
                    <a:gd name="connsiteX2" fmla="*/ 1888115 w 2016224"/>
                    <a:gd name="connsiteY2" fmla="*/ 111939 h 471979"/>
                    <a:gd name="connsiteX3" fmla="*/ 2016224 w 2016224"/>
                    <a:gd name="connsiteY3" fmla="*/ 471979 h 471979"/>
                    <a:gd name="connsiteX4" fmla="*/ 0 w 2016224"/>
                    <a:gd name="connsiteY4" fmla="*/ 471979 h 471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6224" h="471979">
                      <a:moveTo>
                        <a:pt x="0" y="471979"/>
                      </a:moveTo>
                      <a:lnTo>
                        <a:pt x="128109" y="111939"/>
                      </a:lnTo>
                      <a:cubicBezTo>
                        <a:pt x="572010" y="-7034"/>
                        <a:pt x="1260655" y="-64822"/>
                        <a:pt x="1888115" y="111939"/>
                      </a:cubicBezTo>
                      <a:lnTo>
                        <a:pt x="2016224" y="471979"/>
                      </a:lnTo>
                      <a:lnTo>
                        <a:pt x="0" y="47197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Oval 5">
                  <a:extLst>
                    <a:ext uri="{FF2B5EF4-FFF2-40B4-BE49-F238E27FC236}">
                      <a16:creationId xmlns:a16="http://schemas.microsoft.com/office/drawing/2014/main" id="{742BBF11-C1CB-40AC-8FB3-64A6094E1682}"/>
                    </a:ext>
                  </a:extLst>
                </p:cNvPr>
                <p:cNvSpPr/>
                <p:nvPr/>
              </p:nvSpPr>
              <p:spPr>
                <a:xfrm>
                  <a:off x="5580223" y="4160675"/>
                  <a:ext cx="2016000" cy="30294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0" name="Chord 23">
                <a:extLst>
                  <a:ext uri="{FF2B5EF4-FFF2-40B4-BE49-F238E27FC236}">
                    <a16:creationId xmlns:a16="http://schemas.microsoft.com/office/drawing/2014/main" id="{E4ED8CF9-A102-407E-A4E0-6352B88EE569}"/>
                  </a:ext>
                </a:extLst>
              </p:cNvPr>
              <p:cNvSpPr/>
              <p:nvPr/>
            </p:nvSpPr>
            <p:spPr>
              <a:xfrm>
                <a:off x="7788585" y="5306768"/>
                <a:ext cx="578589" cy="141955"/>
              </a:xfrm>
              <a:custGeom>
                <a:avLst/>
                <a:gdLst>
                  <a:gd name="connsiteX0" fmla="*/ 115433 w 914400"/>
                  <a:gd name="connsiteY0" fmla="*/ 153510 h 914400"/>
                  <a:gd name="connsiteX1" fmla="*/ 462323 w 914400"/>
                  <a:gd name="connsiteY1" fmla="*/ 28 h 914400"/>
                  <a:gd name="connsiteX2" fmla="*/ 805686 w 914400"/>
                  <a:gd name="connsiteY2" fmla="*/ 161244 h 914400"/>
                  <a:gd name="connsiteX3" fmla="*/ 115433 w 914400"/>
                  <a:gd name="connsiteY3" fmla="*/ 153510 h 914400"/>
                  <a:gd name="connsiteX0" fmla="*/ 0 w 723591"/>
                  <a:gd name="connsiteY0" fmla="*/ 177315 h 177532"/>
                  <a:gd name="connsiteX1" fmla="*/ 380228 w 723591"/>
                  <a:gd name="connsiteY1" fmla="*/ 21 h 177532"/>
                  <a:gd name="connsiteX2" fmla="*/ 723591 w 723591"/>
                  <a:gd name="connsiteY2" fmla="*/ 161237 h 177532"/>
                  <a:gd name="connsiteX3" fmla="*/ 0 w 723591"/>
                  <a:gd name="connsiteY3" fmla="*/ 177315 h 177532"/>
                  <a:gd name="connsiteX0" fmla="*/ 0 w 759310"/>
                  <a:gd name="connsiteY0" fmla="*/ 177315 h 185049"/>
                  <a:gd name="connsiteX1" fmla="*/ 380228 w 759310"/>
                  <a:gd name="connsiteY1" fmla="*/ 21 h 185049"/>
                  <a:gd name="connsiteX2" fmla="*/ 759310 w 759310"/>
                  <a:gd name="connsiteY2" fmla="*/ 185049 h 185049"/>
                  <a:gd name="connsiteX3" fmla="*/ 0 w 759310"/>
                  <a:gd name="connsiteY3" fmla="*/ 177315 h 185049"/>
                  <a:gd name="connsiteX0" fmla="*/ 0 w 759310"/>
                  <a:gd name="connsiteY0" fmla="*/ 177315 h 188144"/>
                  <a:gd name="connsiteX1" fmla="*/ 380228 w 759310"/>
                  <a:gd name="connsiteY1" fmla="*/ 21 h 188144"/>
                  <a:gd name="connsiteX2" fmla="*/ 759310 w 759310"/>
                  <a:gd name="connsiteY2" fmla="*/ 185049 h 188144"/>
                  <a:gd name="connsiteX3" fmla="*/ 0 w 759310"/>
                  <a:gd name="connsiteY3" fmla="*/ 177315 h 188144"/>
                  <a:gd name="connsiteX0" fmla="*/ 0 w 759310"/>
                  <a:gd name="connsiteY0" fmla="*/ 177315 h 191233"/>
                  <a:gd name="connsiteX1" fmla="*/ 380228 w 759310"/>
                  <a:gd name="connsiteY1" fmla="*/ 21 h 191233"/>
                  <a:gd name="connsiteX2" fmla="*/ 759310 w 759310"/>
                  <a:gd name="connsiteY2" fmla="*/ 185049 h 191233"/>
                  <a:gd name="connsiteX3" fmla="*/ 0 w 759310"/>
                  <a:gd name="connsiteY3" fmla="*/ 177315 h 191233"/>
                  <a:gd name="connsiteX0" fmla="*/ 0 w 759310"/>
                  <a:gd name="connsiteY0" fmla="*/ 177315 h 187572"/>
                  <a:gd name="connsiteX1" fmla="*/ 380228 w 759310"/>
                  <a:gd name="connsiteY1" fmla="*/ 21 h 187572"/>
                  <a:gd name="connsiteX2" fmla="*/ 759310 w 759310"/>
                  <a:gd name="connsiteY2" fmla="*/ 177905 h 187572"/>
                  <a:gd name="connsiteX3" fmla="*/ 0 w 759310"/>
                  <a:gd name="connsiteY3" fmla="*/ 177315 h 187572"/>
                  <a:gd name="connsiteX0" fmla="*/ 0 w 768835"/>
                  <a:gd name="connsiteY0" fmla="*/ 177315 h 188632"/>
                  <a:gd name="connsiteX1" fmla="*/ 380228 w 768835"/>
                  <a:gd name="connsiteY1" fmla="*/ 21 h 188632"/>
                  <a:gd name="connsiteX2" fmla="*/ 768835 w 768835"/>
                  <a:gd name="connsiteY2" fmla="*/ 180287 h 188632"/>
                  <a:gd name="connsiteX3" fmla="*/ 0 w 768835"/>
                  <a:gd name="connsiteY3" fmla="*/ 177315 h 18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8835" h="188632">
                    <a:moveTo>
                      <a:pt x="0" y="177315"/>
                    </a:moveTo>
                    <a:cubicBezTo>
                      <a:pt x="87950" y="78338"/>
                      <a:pt x="247828" y="-1462"/>
                      <a:pt x="380228" y="21"/>
                    </a:cubicBezTo>
                    <a:cubicBezTo>
                      <a:pt x="512627" y="1505"/>
                      <a:pt x="683125" y="79364"/>
                      <a:pt x="768835" y="180287"/>
                    </a:cubicBezTo>
                    <a:cubicBezTo>
                      <a:pt x="513351" y="189616"/>
                      <a:pt x="257866" y="194180"/>
                      <a:pt x="0" y="17731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9" name="그룹 7">
              <a:extLst>
                <a:ext uri="{FF2B5EF4-FFF2-40B4-BE49-F238E27FC236}">
                  <a16:creationId xmlns:a16="http://schemas.microsoft.com/office/drawing/2014/main" id="{9D20BE6B-916B-4C9F-BC92-FE9BB9295D60}"/>
                </a:ext>
              </a:extLst>
            </p:cNvPr>
            <p:cNvGrpSpPr/>
            <p:nvPr/>
          </p:nvGrpSpPr>
          <p:grpSpPr>
            <a:xfrm>
              <a:off x="6649075" y="3028017"/>
              <a:ext cx="892607" cy="1323646"/>
              <a:chOff x="6649075" y="3028017"/>
              <a:chExt cx="892607" cy="1323646"/>
            </a:xfrm>
          </p:grpSpPr>
          <p:sp>
            <p:nvSpPr>
              <p:cNvPr id="40" name="자유형: 도형 91">
                <a:extLst>
                  <a:ext uri="{FF2B5EF4-FFF2-40B4-BE49-F238E27FC236}">
                    <a16:creationId xmlns:a16="http://schemas.microsoft.com/office/drawing/2014/main" id="{54349860-4E0B-4260-8C45-E03D10578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9075" y="3211736"/>
                <a:ext cx="806320" cy="1139927"/>
              </a:xfrm>
              <a:custGeom>
                <a:avLst/>
                <a:gdLst>
                  <a:gd name="connsiteX0" fmla="*/ 1361456 w 1362600"/>
                  <a:gd name="connsiteY0" fmla="*/ 1033789 h 2396328"/>
                  <a:gd name="connsiteX1" fmla="*/ 1362600 w 1362600"/>
                  <a:gd name="connsiteY1" fmla="*/ 1034469 h 2396328"/>
                  <a:gd name="connsiteX2" fmla="*/ 1360043 w 1362600"/>
                  <a:gd name="connsiteY2" fmla="*/ 1035347 h 2396328"/>
                  <a:gd name="connsiteX3" fmla="*/ 250633 w 1362600"/>
                  <a:gd name="connsiteY3" fmla="*/ 0 h 2396328"/>
                  <a:gd name="connsiteX4" fmla="*/ 246998 w 1362600"/>
                  <a:gd name="connsiteY4" fmla="*/ 10764 h 2396328"/>
                  <a:gd name="connsiteX5" fmla="*/ 245288 w 1362600"/>
                  <a:gd name="connsiteY5" fmla="*/ 17940 h 2396328"/>
                  <a:gd name="connsiteX6" fmla="*/ 243363 w 1362600"/>
                  <a:gd name="connsiteY6" fmla="*/ 22649 h 2396328"/>
                  <a:gd name="connsiteX7" fmla="*/ 243363 w 1362600"/>
                  <a:gd name="connsiteY7" fmla="*/ 25340 h 2396328"/>
                  <a:gd name="connsiteX8" fmla="*/ 245288 w 1362600"/>
                  <a:gd name="connsiteY8" fmla="*/ 26686 h 2396328"/>
                  <a:gd name="connsiteX9" fmla="*/ 245288 w 1362600"/>
                  <a:gd name="connsiteY9" fmla="*/ 28031 h 2396328"/>
                  <a:gd name="connsiteX10" fmla="*/ 246998 w 1362600"/>
                  <a:gd name="connsiteY10" fmla="*/ 28031 h 2396328"/>
                  <a:gd name="connsiteX11" fmla="*/ 246998 w 1362600"/>
                  <a:gd name="connsiteY11" fmla="*/ 30050 h 2396328"/>
                  <a:gd name="connsiteX12" fmla="*/ 245288 w 1362600"/>
                  <a:gd name="connsiteY12" fmla="*/ 34086 h 2396328"/>
                  <a:gd name="connsiteX13" fmla="*/ 243363 w 1362600"/>
                  <a:gd name="connsiteY13" fmla="*/ 40141 h 2396328"/>
                  <a:gd name="connsiteX14" fmla="*/ 240797 w 1362600"/>
                  <a:gd name="connsiteY14" fmla="*/ 49559 h 2396328"/>
                  <a:gd name="connsiteX15" fmla="*/ 235452 w 1362600"/>
                  <a:gd name="connsiteY15" fmla="*/ 62790 h 2396328"/>
                  <a:gd name="connsiteX16" fmla="*/ 227326 w 1362600"/>
                  <a:gd name="connsiteY16" fmla="*/ 81627 h 2396328"/>
                  <a:gd name="connsiteX17" fmla="*/ 219415 w 1362600"/>
                  <a:gd name="connsiteY17" fmla="*/ 104276 h 2396328"/>
                  <a:gd name="connsiteX18" fmla="*/ 206799 w 1362600"/>
                  <a:gd name="connsiteY18" fmla="*/ 133653 h 2396328"/>
                  <a:gd name="connsiteX19" fmla="*/ 191831 w 1362600"/>
                  <a:gd name="connsiteY19" fmla="*/ 169084 h 2396328"/>
                  <a:gd name="connsiteX20" fmla="*/ 173870 w 1362600"/>
                  <a:gd name="connsiteY20" fmla="*/ 224474 h 2396328"/>
                  <a:gd name="connsiteX21" fmla="*/ 161468 w 1362600"/>
                  <a:gd name="connsiteY21" fmla="*/ 283900 h 2396328"/>
                  <a:gd name="connsiteX22" fmla="*/ 151632 w 1362600"/>
                  <a:gd name="connsiteY22" fmla="*/ 344896 h 2396328"/>
                  <a:gd name="connsiteX23" fmla="*/ 138375 w 1362600"/>
                  <a:gd name="connsiteY23" fmla="*/ 409704 h 2396328"/>
                  <a:gd name="connsiteX24" fmla="*/ 136451 w 1362600"/>
                  <a:gd name="connsiteY24" fmla="*/ 423607 h 2396328"/>
                  <a:gd name="connsiteX25" fmla="*/ 133885 w 1362600"/>
                  <a:gd name="connsiteY25" fmla="*/ 444462 h 2396328"/>
                  <a:gd name="connsiteX26" fmla="*/ 131960 w 1362600"/>
                  <a:gd name="connsiteY26" fmla="*/ 466439 h 2396328"/>
                  <a:gd name="connsiteX27" fmla="*/ 130250 w 1362600"/>
                  <a:gd name="connsiteY27" fmla="*/ 490433 h 2396328"/>
                  <a:gd name="connsiteX28" fmla="*/ 130250 w 1362600"/>
                  <a:gd name="connsiteY28" fmla="*/ 515101 h 2396328"/>
                  <a:gd name="connsiteX29" fmla="*/ 133885 w 1362600"/>
                  <a:gd name="connsiteY29" fmla="*/ 537301 h 2396328"/>
                  <a:gd name="connsiteX30" fmla="*/ 138375 w 1362600"/>
                  <a:gd name="connsiteY30" fmla="*/ 556587 h 2396328"/>
                  <a:gd name="connsiteX31" fmla="*/ 146286 w 1362600"/>
                  <a:gd name="connsiteY31" fmla="*/ 570042 h 2396328"/>
                  <a:gd name="connsiteX32" fmla="*/ 189052 w 1362600"/>
                  <a:gd name="connsiteY32" fmla="*/ 567351 h 2396328"/>
                  <a:gd name="connsiteX33" fmla="*/ 230961 w 1362600"/>
                  <a:gd name="connsiteY33" fmla="*/ 556587 h 2396328"/>
                  <a:gd name="connsiteX34" fmla="*/ 270947 w 1362600"/>
                  <a:gd name="connsiteY34" fmla="*/ 539320 h 2396328"/>
                  <a:gd name="connsiteX35" fmla="*/ 312001 w 1362600"/>
                  <a:gd name="connsiteY35" fmla="*/ 515101 h 2396328"/>
                  <a:gd name="connsiteX36" fmla="*/ 349420 w 1362600"/>
                  <a:gd name="connsiteY36" fmla="*/ 487070 h 2396328"/>
                  <a:gd name="connsiteX37" fmla="*/ 385985 w 1362600"/>
                  <a:gd name="connsiteY37" fmla="*/ 452984 h 2396328"/>
                  <a:gd name="connsiteX38" fmla="*/ 420624 w 1362600"/>
                  <a:gd name="connsiteY38" fmla="*/ 416880 h 2396328"/>
                  <a:gd name="connsiteX39" fmla="*/ 452698 w 1362600"/>
                  <a:gd name="connsiteY39" fmla="*/ 378981 h 2396328"/>
                  <a:gd name="connsiteX40" fmla="*/ 483917 w 1362600"/>
                  <a:gd name="connsiteY40" fmla="*/ 338841 h 2396328"/>
                  <a:gd name="connsiteX41" fmla="*/ 510645 w 1362600"/>
                  <a:gd name="connsiteY41" fmla="*/ 297355 h 2396328"/>
                  <a:gd name="connsiteX42" fmla="*/ 535662 w 1362600"/>
                  <a:gd name="connsiteY42" fmla="*/ 257214 h 2396328"/>
                  <a:gd name="connsiteX43" fmla="*/ 556190 w 1362600"/>
                  <a:gd name="connsiteY43" fmla="*/ 218419 h 2396328"/>
                  <a:gd name="connsiteX44" fmla="*/ 566026 w 1362600"/>
                  <a:gd name="connsiteY44" fmla="*/ 218419 h 2396328"/>
                  <a:gd name="connsiteX45" fmla="*/ 566026 w 1362600"/>
                  <a:gd name="connsiteY45" fmla="*/ 222455 h 2396328"/>
                  <a:gd name="connsiteX46" fmla="*/ 549989 w 1362600"/>
                  <a:gd name="connsiteY46" fmla="*/ 261251 h 2396328"/>
                  <a:gd name="connsiteX47" fmla="*/ 532027 w 1362600"/>
                  <a:gd name="connsiteY47" fmla="*/ 301391 h 2396328"/>
                  <a:gd name="connsiteX48" fmla="*/ 512569 w 1362600"/>
                  <a:gd name="connsiteY48" fmla="*/ 340186 h 2396328"/>
                  <a:gd name="connsiteX49" fmla="*/ 492897 w 1362600"/>
                  <a:gd name="connsiteY49" fmla="*/ 377636 h 2396328"/>
                  <a:gd name="connsiteX50" fmla="*/ 472370 w 1362600"/>
                  <a:gd name="connsiteY50" fmla="*/ 414189 h 2396328"/>
                  <a:gd name="connsiteX51" fmla="*/ 449277 w 1362600"/>
                  <a:gd name="connsiteY51" fmla="*/ 448274 h 2396328"/>
                  <a:gd name="connsiteX52" fmla="*/ 425115 w 1362600"/>
                  <a:gd name="connsiteY52" fmla="*/ 481015 h 2396328"/>
                  <a:gd name="connsiteX53" fmla="*/ 395821 w 1362600"/>
                  <a:gd name="connsiteY53" fmla="*/ 511064 h 2396328"/>
                  <a:gd name="connsiteX54" fmla="*/ 365458 w 1362600"/>
                  <a:gd name="connsiteY54" fmla="*/ 540665 h 2396328"/>
                  <a:gd name="connsiteX55" fmla="*/ 329749 w 1362600"/>
                  <a:gd name="connsiteY55" fmla="*/ 564660 h 2396328"/>
                  <a:gd name="connsiteX56" fmla="*/ 288908 w 1362600"/>
                  <a:gd name="connsiteY56" fmla="*/ 586636 h 2396328"/>
                  <a:gd name="connsiteX57" fmla="*/ 243363 w 1362600"/>
                  <a:gd name="connsiteY57" fmla="*/ 606146 h 2396328"/>
                  <a:gd name="connsiteX58" fmla="*/ 195252 w 1362600"/>
                  <a:gd name="connsiteY58" fmla="*/ 620722 h 2396328"/>
                  <a:gd name="connsiteX59" fmla="*/ 138375 w 1362600"/>
                  <a:gd name="connsiteY59" fmla="*/ 630813 h 2396328"/>
                  <a:gd name="connsiteX60" fmla="*/ 140086 w 1362600"/>
                  <a:gd name="connsiteY60" fmla="*/ 701003 h 2396328"/>
                  <a:gd name="connsiteX61" fmla="*/ 147997 w 1362600"/>
                  <a:gd name="connsiteY61" fmla="*/ 767830 h 2396328"/>
                  <a:gd name="connsiteX62" fmla="*/ 161468 w 1362600"/>
                  <a:gd name="connsiteY62" fmla="*/ 831292 h 2396328"/>
                  <a:gd name="connsiteX63" fmla="*/ 179216 w 1362600"/>
                  <a:gd name="connsiteY63" fmla="*/ 891391 h 2396328"/>
                  <a:gd name="connsiteX64" fmla="*/ 201453 w 1362600"/>
                  <a:gd name="connsiteY64" fmla="*/ 948799 h 2396328"/>
                  <a:gd name="connsiteX65" fmla="*/ 225616 w 1362600"/>
                  <a:gd name="connsiteY65" fmla="*/ 1003740 h 2396328"/>
                  <a:gd name="connsiteX66" fmla="*/ 253199 w 1362600"/>
                  <a:gd name="connsiteY66" fmla="*/ 1055766 h 2396328"/>
                  <a:gd name="connsiteX67" fmla="*/ 280783 w 1362600"/>
                  <a:gd name="connsiteY67" fmla="*/ 1106446 h 2396328"/>
                  <a:gd name="connsiteX68" fmla="*/ 288908 w 1362600"/>
                  <a:gd name="connsiteY68" fmla="*/ 1118556 h 2396328"/>
                  <a:gd name="connsiteX69" fmla="*/ 295964 w 1362600"/>
                  <a:gd name="connsiteY69" fmla="*/ 1133356 h 2396328"/>
                  <a:gd name="connsiteX70" fmla="*/ 305800 w 1362600"/>
                  <a:gd name="connsiteY70" fmla="*/ 1149278 h 2396328"/>
                  <a:gd name="connsiteX71" fmla="*/ 314781 w 1362600"/>
                  <a:gd name="connsiteY71" fmla="*/ 1166097 h 2396328"/>
                  <a:gd name="connsiteX72" fmla="*/ 326327 w 1362600"/>
                  <a:gd name="connsiteY72" fmla="*/ 1182018 h 2396328"/>
                  <a:gd name="connsiteX73" fmla="*/ 339585 w 1362600"/>
                  <a:gd name="connsiteY73" fmla="*/ 1195473 h 2396328"/>
                  <a:gd name="connsiteX74" fmla="*/ 355622 w 1362600"/>
                  <a:gd name="connsiteY74" fmla="*/ 1207358 h 2396328"/>
                  <a:gd name="connsiteX75" fmla="*/ 373583 w 1362600"/>
                  <a:gd name="connsiteY75" fmla="*/ 1216104 h 2396328"/>
                  <a:gd name="connsiteX76" fmla="*/ 394965 w 1362600"/>
                  <a:gd name="connsiteY76" fmla="*/ 1219468 h 2396328"/>
                  <a:gd name="connsiteX77" fmla="*/ 417203 w 1362600"/>
                  <a:gd name="connsiteY77" fmla="*/ 1218795 h 2396328"/>
                  <a:gd name="connsiteX78" fmla="*/ 457188 w 1362600"/>
                  <a:gd name="connsiteY78" fmla="*/ 1208704 h 2396328"/>
                  <a:gd name="connsiteX79" fmla="*/ 492897 w 1362600"/>
                  <a:gd name="connsiteY79" fmla="*/ 1192109 h 2396328"/>
                  <a:gd name="connsiteX80" fmla="*/ 527537 w 1362600"/>
                  <a:gd name="connsiteY80" fmla="*/ 1171254 h 2396328"/>
                  <a:gd name="connsiteX81" fmla="*/ 556190 w 1362600"/>
                  <a:gd name="connsiteY81" fmla="*/ 1146587 h 2396328"/>
                  <a:gd name="connsiteX82" fmla="*/ 583773 w 1362600"/>
                  <a:gd name="connsiteY82" fmla="*/ 1119901 h 2396328"/>
                  <a:gd name="connsiteX83" fmla="*/ 609646 w 1362600"/>
                  <a:gd name="connsiteY83" fmla="*/ 1091870 h 2396328"/>
                  <a:gd name="connsiteX84" fmla="*/ 632739 w 1362600"/>
                  <a:gd name="connsiteY84" fmla="*/ 1065184 h 2396328"/>
                  <a:gd name="connsiteX85" fmla="*/ 652411 w 1362600"/>
                  <a:gd name="connsiteY85" fmla="*/ 1039620 h 2396328"/>
                  <a:gd name="connsiteX86" fmla="*/ 696031 w 1362600"/>
                  <a:gd name="connsiteY86" fmla="*/ 981539 h 2396328"/>
                  <a:gd name="connsiteX87" fmla="*/ 737941 w 1362600"/>
                  <a:gd name="connsiteY87" fmla="*/ 916059 h 2396328"/>
                  <a:gd name="connsiteX88" fmla="*/ 779851 w 1362600"/>
                  <a:gd name="connsiteY88" fmla="*/ 844523 h 2396328"/>
                  <a:gd name="connsiteX89" fmla="*/ 818981 w 1362600"/>
                  <a:gd name="connsiteY89" fmla="*/ 766484 h 2396328"/>
                  <a:gd name="connsiteX90" fmla="*/ 854690 w 1362600"/>
                  <a:gd name="connsiteY90" fmla="*/ 684185 h 2396328"/>
                  <a:gd name="connsiteX91" fmla="*/ 886764 w 1362600"/>
                  <a:gd name="connsiteY91" fmla="*/ 596728 h 2396328"/>
                  <a:gd name="connsiteX92" fmla="*/ 916058 w 1362600"/>
                  <a:gd name="connsiteY92" fmla="*/ 505234 h 2396328"/>
                  <a:gd name="connsiteX93" fmla="*/ 937440 w 1362600"/>
                  <a:gd name="connsiteY93" fmla="*/ 410376 h 2396328"/>
                  <a:gd name="connsiteX94" fmla="*/ 953477 w 1362600"/>
                  <a:gd name="connsiteY94" fmla="*/ 313276 h 2396328"/>
                  <a:gd name="connsiteX95" fmla="*/ 963313 w 1362600"/>
                  <a:gd name="connsiteY95" fmla="*/ 213934 h 2396328"/>
                  <a:gd name="connsiteX96" fmla="*/ 971224 w 1362600"/>
                  <a:gd name="connsiteY96" fmla="*/ 218419 h 2396328"/>
                  <a:gd name="connsiteX97" fmla="*/ 977639 w 1362600"/>
                  <a:gd name="connsiteY97" fmla="*/ 229856 h 2396328"/>
                  <a:gd name="connsiteX98" fmla="*/ 982985 w 1362600"/>
                  <a:gd name="connsiteY98" fmla="*/ 246674 h 2396328"/>
                  <a:gd name="connsiteX99" fmla="*/ 985551 w 1362600"/>
                  <a:gd name="connsiteY99" fmla="*/ 268651 h 2396328"/>
                  <a:gd name="connsiteX100" fmla="*/ 987261 w 1362600"/>
                  <a:gd name="connsiteY100" fmla="*/ 293991 h 2396328"/>
                  <a:gd name="connsiteX101" fmla="*/ 987261 w 1362600"/>
                  <a:gd name="connsiteY101" fmla="*/ 323368 h 2396328"/>
                  <a:gd name="connsiteX102" fmla="*/ 987261 w 1362600"/>
                  <a:gd name="connsiteY102" fmla="*/ 354763 h 2396328"/>
                  <a:gd name="connsiteX103" fmla="*/ 985551 w 1362600"/>
                  <a:gd name="connsiteY103" fmla="*/ 388848 h 2396328"/>
                  <a:gd name="connsiteX104" fmla="*/ 982985 w 1362600"/>
                  <a:gd name="connsiteY104" fmla="*/ 423607 h 2396328"/>
                  <a:gd name="connsiteX105" fmla="*/ 979350 w 1362600"/>
                  <a:gd name="connsiteY105" fmla="*/ 459038 h 2396328"/>
                  <a:gd name="connsiteX106" fmla="*/ 974004 w 1362600"/>
                  <a:gd name="connsiteY106" fmla="*/ 494470 h 2396328"/>
                  <a:gd name="connsiteX107" fmla="*/ 971224 w 1362600"/>
                  <a:gd name="connsiteY107" fmla="*/ 528556 h 2396328"/>
                  <a:gd name="connsiteX108" fmla="*/ 965879 w 1362600"/>
                  <a:gd name="connsiteY108" fmla="*/ 559951 h 2396328"/>
                  <a:gd name="connsiteX109" fmla="*/ 961602 w 1362600"/>
                  <a:gd name="connsiteY109" fmla="*/ 589327 h 2396328"/>
                  <a:gd name="connsiteX110" fmla="*/ 956257 w 1362600"/>
                  <a:gd name="connsiteY110" fmla="*/ 614667 h 2396328"/>
                  <a:gd name="connsiteX111" fmla="*/ 951766 w 1362600"/>
                  <a:gd name="connsiteY111" fmla="*/ 635523 h 2396328"/>
                  <a:gd name="connsiteX112" fmla="*/ 948131 w 1362600"/>
                  <a:gd name="connsiteY112" fmla="*/ 652117 h 2396328"/>
                  <a:gd name="connsiteX113" fmla="*/ 883984 w 1362600"/>
                  <a:gd name="connsiteY113" fmla="*/ 841832 h 2396328"/>
                  <a:gd name="connsiteX114" fmla="*/ 935730 w 1362600"/>
                  <a:gd name="connsiteY114" fmla="*/ 838020 h 2396328"/>
                  <a:gd name="connsiteX115" fmla="*/ 983840 w 1362600"/>
                  <a:gd name="connsiteY115" fmla="*/ 828601 h 2396328"/>
                  <a:gd name="connsiteX116" fmla="*/ 1029171 w 1362600"/>
                  <a:gd name="connsiteY116" fmla="*/ 815146 h 2396328"/>
                  <a:gd name="connsiteX117" fmla="*/ 1072792 w 1362600"/>
                  <a:gd name="connsiteY117" fmla="*/ 797879 h 2396328"/>
                  <a:gd name="connsiteX118" fmla="*/ 1112135 w 1362600"/>
                  <a:gd name="connsiteY118" fmla="*/ 778369 h 2396328"/>
                  <a:gd name="connsiteX119" fmla="*/ 1147630 w 1362600"/>
                  <a:gd name="connsiteY119" fmla="*/ 757066 h 2396328"/>
                  <a:gd name="connsiteX120" fmla="*/ 1181629 w 1362600"/>
                  <a:gd name="connsiteY120" fmla="*/ 735089 h 2396328"/>
                  <a:gd name="connsiteX121" fmla="*/ 1212847 w 1362600"/>
                  <a:gd name="connsiteY121" fmla="*/ 714234 h 2396328"/>
                  <a:gd name="connsiteX122" fmla="*/ 1215413 w 1362600"/>
                  <a:gd name="connsiteY122" fmla="*/ 724325 h 2396328"/>
                  <a:gd name="connsiteX123" fmla="*/ 1186974 w 1362600"/>
                  <a:gd name="connsiteY123" fmla="*/ 757066 h 2396328"/>
                  <a:gd name="connsiteX124" fmla="*/ 1152121 w 1362600"/>
                  <a:gd name="connsiteY124" fmla="*/ 788461 h 2396328"/>
                  <a:gd name="connsiteX125" fmla="*/ 1110211 w 1362600"/>
                  <a:gd name="connsiteY125" fmla="*/ 816492 h 2396328"/>
                  <a:gd name="connsiteX126" fmla="*/ 1063169 w 1362600"/>
                  <a:gd name="connsiteY126" fmla="*/ 841832 h 2396328"/>
                  <a:gd name="connsiteX127" fmla="*/ 1013134 w 1362600"/>
                  <a:gd name="connsiteY127" fmla="*/ 864705 h 2396328"/>
                  <a:gd name="connsiteX128" fmla="*/ 959678 w 1362600"/>
                  <a:gd name="connsiteY128" fmla="*/ 884664 h 2396328"/>
                  <a:gd name="connsiteX129" fmla="*/ 904511 w 1362600"/>
                  <a:gd name="connsiteY129" fmla="*/ 900137 h 2396328"/>
                  <a:gd name="connsiteX130" fmla="*/ 848275 w 1362600"/>
                  <a:gd name="connsiteY130" fmla="*/ 911349 h 2396328"/>
                  <a:gd name="connsiteX131" fmla="*/ 836728 w 1362600"/>
                  <a:gd name="connsiteY131" fmla="*/ 938259 h 2396328"/>
                  <a:gd name="connsiteX132" fmla="*/ 820692 w 1362600"/>
                  <a:gd name="connsiteY132" fmla="*/ 969654 h 2396328"/>
                  <a:gd name="connsiteX133" fmla="*/ 802944 w 1362600"/>
                  <a:gd name="connsiteY133" fmla="*/ 1002395 h 2396328"/>
                  <a:gd name="connsiteX134" fmla="*/ 779851 w 1362600"/>
                  <a:gd name="connsiteY134" fmla="*/ 1037826 h 2396328"/>
                  <a:gd name="connsiteX135" fmla="*/ 755689 w 1362600"/>
                  <a:gd name="connsiteY135" fmla="*/ 1075051 h 2396328"/>
                  <a:gd name="connsiteX136" fmla="*/ 729816 w 1362600"/>
                  <a:gd name="connsiteY136" fmla="*/ 1111828 h 2396328"/>
                  <a:gd name="connsiteX137" fmla="*/ 702232 w 1362600"/>
                  <a:gd name="connsiteY137" fmla="*/ 1146587 h 2396328"/>
                  <a:gd name="connsiteX138" fmla="*/ 674649 w 1362600"/>
                  <a:gd name="connsiteY138" fmla="*/ 1180673 h 2396328"/>
                  <a:gd name="connsiteX139" fmla="*/ 648776 w 1362600"/>
                  <a:gd name="connsiteY139" fmla="*/ 1212068 h 2396328"/>
                  <a:gd name="connsiteX140" fmla="*/ 621192 w 1362600"/>
                  <a:gd name="connsiteY140" fmla="*/ 1240099 h 2396328"/>
                  <a:gd name="connsiteX141" fmla="*/ 597030 w 1362600"/>
                  <a:gd name="connsiteY141" fmla="*/ 1264990 h 2396328"/>
                  <a:gd name="connsiteX142" fmla="*/ 573937 w 1362600"/>
                  <a:gd name="connsiteY142" fmla="*/ 1282930 h 2396328"/>
                  <a:gd name="connsiteX143" fmla="*/ 577572 w 1362600"/>
                  <a:gd name="connsiteY143" fmla="*/ 1296385 h 2396328"/>
                  <a:gd name="connsiteX144" fmla="*/ 583773 w 1362600"/>
                  <a:gd name="connsiteY144" fmla="*/ 1299076 h 2396328"/>
                  <a:gd name="connsiteX145" fmla="*/ 622903 w 1362600"/>
                  <a:gd name="connsiteY145" fmla="*/ 1290331 h 2396328"/>
                  <a:gd name="connsiteX146" fmla="*/ 662247 w 1362600"/>
                  <a:gd name="connsiteY146" fmla="*/ 1286294 h 2396328"/>
                  <a:gd name="connsiteX147" fmla="*/ 693158 w 1362600"/>
                  <a:gd name="connsiteY147" fmla="*/ 1286294 h 2396328"/>
                  <a:gd name="connsiteX148" fmla="*/ 732224 w 1362600"/>
                  <a:gd name="connsiteY148" fmla="*/ 1400104 h 2396328"/>
                  <a:gd name="connsiteX149" fmla="*/ 700522 w 1362600"/>
                  <a:gd name="connsiteY149" fmla="*/ 1404474 h 2396328"/>
                  <a:gd name="connsiteX150" fmla="*/ 664813 w 1362600"/>
                  <a:gd name="connsiteY150" fmla="*/ 1410528 h 2396328"/>
                  <a:gd name="connsiteX151" fmla="*/ 631028 w 1362600"/>
                  <a:gd name="connsiteY151" fmla="*/ 1419274 h 2396328"/>
                  <a:gd name="connsiteX152" fmla="*/ 603445 w 1362600"/>
                  <a:gd name="connsiteY152" fmla="*/ 1427347 h 2396328"/>
                  <a:gd name="connsiteX153" fmla="*/ 582062 w 1362600"/>
                  <a:gd name="connsiteY153" fmla="*/ 1438559 h 2396328"/>
                  <a:gd name="connsiteX154" fmla="*/ 566026 w 1362600"/>
                  <a:gd name="connsiteY154" fmla="*/ 1452014 h 2396328"/>
                  <a:gd name="connsiteX155" fmla="*/ 540153 w 1362600"/>
                  <a:gd name="connsiteY155" fmla="*/ 1490810 h 2396328"/>
                  <a:gd name="connsiteX156" fmla="*/ 522191 w 1362600"/>
                  <a:gd name="connsiteY156" fmla="*/ 1532968 h 2396328"/>
                  <a:gd name="connsiteX157" fmla="*/ 508079 w 1362600"/>
                  <a:gd name="connsiteY157" fmla="*/ 1576921 h 2396328"/>
                  <a:gd name="connsiteX158" fmla="*/ 499954 w 1362600"/>
                  <a:gd name="connsiteY158" fmla="*/ 1621771 h 2396328"/>
                  <a:gd name="connsiteX159" fmla="*/ 496532 w 1362600"/>
                  <a:gd name="connsiteY159" fmla="*/ 1669088 h 2396328"/>
                  <a:gd name="connsiteX160" fmla="*/ 494608 w 1362600"/>
                  <a:gd name="connsiteY160" fmla="*/ 1716629 h 2396328"/>
                  <a:gd name="connsiteX161" fmla="*/ 496532 w 1362600"/>
                  <a:gd name="connsiteY161" fmla="*/ 1764169 h 2396328"/>
                  <a:gd name="connsiteX162" fmla="*/ 499954 w 1362600"/>
                  <a:gd name="connsiteY162" fmla="*/ 1812832 h 2396328"/>
                  <a:gd name="connsiteX163" fmla="*/ 504444 w 1362600"/>
                  <a:gd name="connsiteY163" fmla="*/ 1861045 h 2396328"/>
                  <a:gd name="connsiteX164" fmla="*/ 509790 w 1362600"/>
                  <a:gd name="connsiteY164" fmla="*/ 1908362 h 2396328"/>
                  <a:gd name="connsiteX165" fmla="*/ 510645 w 1362600"/>
                  <a:gd name="connsiteY165" fmla="*/ 1977879 h 2396328"/>
                  <a:gd name="connsiteX166" fmla="*/ 506154 w 1362600"/>
                  <a:gd name="connsiteY166" fmla="*/ 2047396 h 2396328"/>
                  <a:gd name="connsiteX167" fmla="*/ 498243 w 1362600"/>
                  <a:gd name="connsiteY167" fmla="*/ 2114223 h 2396328"/>
                  <a:gd name="connsiteX168" fmla="*/ 488407 w 1362600"/>
                  <a:gd name="connsiteY168" fmla="*/ 2179703 h 2396328"/>
                  <a:gd name="connsiteX169" fmla="*/ 476433 w 1362600"/>
                  <a:gd name="connsiteY169" fmla="*/ 2396328 h 2396328"/>
                  <a:gd name="connsiteX170" fmla="*/ 117848 w 1362600"/>
                  <a:gd name="connsiteY170" fmla="*/ 2396328 h 2396328"/>
                  <a:gd name="connsiteX171" fmla="*/ 158902 w 1362600"/>
                  <a:gd name="connsiteY171" fmla="*/ 2308198 h 2396328"/>
                  <a:gd name="connsiteX172" fmla="*/ 209579 w 1362600"/>
                  <a:gd name="connsiteY172" fmla="*/ 2208407 h 2396328"/>
                  <a:gd name="connsiteX173" fmla="*/ 227326 w 1362600"/>
                  <a:gd name="connsiteY173" fmla="*/ 2172303 h 2396328"/>
                  <a:gd name="connsiteX174" fmla="*/ 242508 w 1362600"/>
                  <a:gd name="connsiteY174" fmla="*/ 2132162 h 2396328"/>
                  <a:gd name="connsiteX175" fmla="*/ 256834 w 1362600"/>
                  <a:gd name="connsiteY175" fmla="*/ 2087537 h 2396328"/>
                  <a:gd name="connsiteX176" fmla="*/ 270091 w 1362600"/>
                  <a:gd name="connsiteY176" fmla="*/ 2039996 h 2396328"/>
                  <a:gd name="connsiteX177" fmla="*/ 280783 w 1362600"/>
                  <a:gd name="connsiteY177" fmla="*/ 1988643 h 2396328"/>
                  <a:gd name="connsiteX178" fmla="*/ 288908 w 1362600"/>
                  <a:gd name="connsiteY178" fmla="*/ 1936393 h 2396328"/>
                  <a:gd name="connsiteX179" fmla="*/ 296820 w 1362600"/>
                  <a:gd name="connsiteY179" fmla="*/ 1881676 h 2396328"/>
                  <a:gd name="connsiteX180" fmla="*/ 302165 w 1362600"/>
                  <a:gd name="connsiteY180" fmla="*/ 1826286 h 2396328"/>
                  <a:gd name="connsiteX181" fmla="*/ 306656 w 1362600"/>
                  <a:gd name="connsiteY181" fmla="*/ 1768654 h 2396328"/>
                  <a:gd name="connsiteX182" fmla="*/ 306656 w 1362600"/>
                  <a:gd name="connsiteY182" fmla="*/ 1711919 h 2396328"/>
                  <a:gd name="connsiteX183" fmla="*/ 306656 w 1362600"/>
                  <a:gd name="connsiteY183" fmla="*/ 1655857 h 2396328"/>
                  <a:gd name="connsiteX184" fmla="*/ 302165 w 1362600"/>
                  <a:gd name="connsiteY184" fmla="*/ 1599570 h 2396328"/>
                  <a:gd name="connsiteX185" fmla="*/ 295964 w 1362600"/>
                  <a:gd name="connsiteY185" fmla="*/ 1545526 h 2396328"/>
                  <a:gd name="connsiteX186" fmla="*/ 288053 w 1362600"/>
                  <a:gd name="connsiteY186" fmla="*/ 1492828 h 2396328"/>
                  <a:gd name="connsiteX187" fmla="*/ 276292 w 1362600"/>
                  <a:gd name="connsiteY187" fmla="*/ 1441923 h 2396328"/>
                  <a:gd name="connsiteX188" fmla="*/ 260255 w 1362600"/>
                  <a:gd name="connsiteY188" fmla="*/ 1394607 h 2396328"/>
                  <a:gd name="connsiteX189" fmla="*/ 242508 w 1362600"/>
                  <a:gd name="connsiteY189" fmla="*/ 1349757 h 2396328"/>
                  <a:gd name="connsiteX190" fmla="*/ 221125 w 1362600"/>
                  <a:gd name="connsiteY190" fmla="*/ 1309616 h 2396328"/>
                  <a:gd name="connsiteX191" fmla="*/ 197177 w 1362600"/>
                  <a:gd name="connsiteY191" fmla="*/ 1274185 h 2396328"/>
                  <a:gd name="connsiteX192" fmla="*/ 169380 w 1362600"/>
                  <a:gd name="connsiteY192" fmla="*/ 1242790 h 2396328"/>
                  <a:gd name="connsiteX193" fmla="*/ 138375 w 1362600"/>
                  <a:gd name="connsiteY193" fmla="*/ 1217450 h 2396328"/>
                  <a:gd name="connsiteX194" fmla="*/ 102666 w 1362600"/>
                  <a:gd name="connsiteY194" fmla="*/ 1198164 h 2396328"/>
                  <a:gd name="connsiteX195" fmla="*/ 72303 w 1362600"/>
                  <a:gd name="connsiteY195" fmla="*/ 1186727 h 2396328"/>
                  <a:gd name="connsiteX196" fmla="*/ 38519 w 1362600"/>
                  <a:gd name="connsiteY196" fmla="*/ 1182018 h 2396328"/>
                  <a:gd name="connsiteX197" fmla="*/ 3665 w 1362600"/>
                  <a:gd name="connsiteY197" fmla="*/ 1182018 h 2396328"/>
                  <a:gd name="connsiteX198" fmla="*/ 0 w 1362600"/>
                  <a:gd name="connsiteY198" fmla="*/ 1182357 h 2396328"/>
                  <a:gd name="connsiteX199" fmla="*/ 0 w 1362600"/>
                  <a:gd name="connsiteY199" fmla="*/ 971189 h 2396328"/>
                  <a:gd name="connsiteX200" fmla="*/ 120414 w 1362600"/>
                  <a:gd name="connsiteY200" fmla="*/ 1033789 h 2396328"/>
                  <a:gd name="connsiteX201" fmla="*/ 128539 w 1362600"/>
                  <a:gd name="connsiteY201" fmla="*/ 1029080 h 2396328"/>
                  <a:gd name="connsiteX202" fmla="*/ 108012 w 1362600"/>
                  <a:gd name="connsiteY202" fmla="*/ 971672 h 2396328"/>
                  <a:gd name="connsiteX203" fmla="*/ 91975 w 1362600"/>
                  <a:gd name="connsiteY203" fmla="*/ 910004 h 2396328"/>
                  <a:gd name="connsiteX204" fmla="*/ 78504 w 1362600"/>
                  <a:gd name="connsiteY204" fmla="*/ 843178 h 2396328"/>
                  <a:gd name="connsiteX205" fmla="*/ 72303 w 1362600"/>
                  <a:gd name="connsiteY205" fmla="*/ 775006 h 2396328"/>
                  <a:gd name="connsiteX206" fmla="*/ 66957 w 1362600"/>
                  <a:gd name="connsiteY206" fmla="*/ 703694 h 2396328"/>
                  <a:gd name="connsiteX207" fmla="*/ 66957 w 1362600"/>
                  <a:gd name="connsiteY207" fmla="*/ 630813 h 2396328"/>
                  <a:gd name="connsiteX208" fmla="*/ 70592 w 1362600"/>
                  <a:gd name="connsiteY208" fmla="*/ 557260 h 2396328"/>
                  <a:gd name="connsiteX209" fmla="*/ 78504 w 1362600"/>
                  <a:gd name="connsiteY209" fmla="*/ 484379 h 2396328"/>
                  <a:gd name="connsiteX210" fmla="*/ 90264 w 1362600"/>
                  <a:gd name="connsiteY210" fmla="*/ 411722 h 2396328"/>
                  <a:gd name="connsiteX211" fmla="*/ 102666 w 1362600"/>
                  <a:gd name="connsiteY211" fmla="*/ 341532 h 2396328"/>
                  <a:gd name="connsiteX212" fmla="*/ 120414 w 1362600"/>
                  <a:gd name="connsiteY212" fmla="*/ 273360 h 2396328"/>
                  <a:gd name="connsiteX213" fmla="*/ 141796 w 1362600"/>
                  <a:gd name="connsiteY213" fmla="*/ 209225 h 2396328"/>
                  <a:gd name="connsiteX214" fmla="*/ 164034 w 1362600"/>
                  <a:gd name="connsiteY214" fmla="*/ 148453 h 2396328"/>
                  <a:gd name="connsiteX215" fmla="*/ 189907 w 1362600"/>
                  <a:gd name="connsiteY215" fmla="*/ 93512 h 2396328"/>
                  <a:gd name="connsiteX216" fmla="*/ 217490 w 1362600"/>
                  <a:gd name="connsiteY216" fmla="*/ 43504 h 2396328"/>
                  <a:gd name="connsiteX0" fmla="*/ 1361456 w 1362600"/>
                  <a:gd name="connsiteY0" fmla="*/ 1033789 h 2396328"/>
                  <a:gd name="connsiteX1" fmla="*/ 1362600 w 1362600"/>
                  <a:gd name="connsiteY1" fmla="*/ 1034469 h 2396328"/>
                  <a:gd name="connsiteX2" fmla="*/ 1360043 w 1362600"/>
                  <a:gd name="connsiteY2" fmla="*/ 1035347 h 2396328"/>
                  <a:gd name="connsiteX3" fmla="*/ 1361456 w 1362600"/>
                  <a:gd name="connsiteY3" fmla="*/ 1033789 h 2396328"/>
                  <a:gd name="connsiteX4" fmla="*/ 250633 w 1362600"/>
                  <a:gd name="connsiteY4" fmla="*/ 0 h 2396328"/>
                  <a:gd name="connsiteX5" fmla="*/ 246998 w 1362600"/>
                  <a:gd name="connsiteY5" fmla="*/ 10764 h 2396328"/>
                  <a:gd name="connsiteX6" fmla="*/ 245288 w 1362600"/>
                  <a:gd name="connsiteY6" fmla="*/ 17940 h 2396328"/>
                  <a:gd name="connsiteX7" fmla="*/ 243363 w 1362600"/>
                  <a:gd name="connsiteY7" fmla="*/ 22649 h 2396328"/>
                  <a:gd name="connsiteX8" fmla="*/ 243363 w 1362600"/>
                  <a:gd name="connsiteY8" fmla="*/ 25340 h 2396328"/>
                  <a:gd name="connsiteX9" fmla="*/ 245288 w 1362600"/>
                  <a:gd name="connsiteY9" fmla="*/ 26686 h 2396328"/>
                  <a:gd name="connsiteX10" fmla="*/ 245288 w 1362600"/>
                  <a:gd name="connsiteY10" fmla="*/ 28031 h 2396328"/>
                  <a:gd name="connsiteX11" fmla="*/ 246998 w 1362600"/>
                  <a:gd name="connsiteY11" fmla="*/ 28031 h 2396328"/>
                  <a:gd name="connsiteX12" fmla="*/ 246998 w 1362600"/>
                  <a:gd name="connsiteY12" fmla="*/ 30050 h 2396328"/>
                  <a:gd name="connsiteX13" fmla="*/ 245288 w 1362600"/>
                  <a:gd name="connsiteY13" fmla="*/ 34086 h 2396328"/>
                  <a:gd name="connsiteX14" fmla="*/ 243363 w 1362600"/>
                  <a:gd name="connsiteY14" fmla="*/ 40141 h 2396328"/>
                  <a:gd name="connsiteX15" fmla="*/ 240797 w 1362600"/>
                  <a:gd name="connsiteY15" fmla="*/ 49559 h 2396328"/>
                  <a:gd name="connsiteX16" fmla="*/ 235452 w 1362600"/>
                  <a:gd name="connsiteY16" fmla="*/ 62790 h 2396328"/>
                  <a:gd name="connsiteX17" fmla="*/ 227326 w 1362600"/>
                  <a:gd name="connsiteY17" fmla="*/ 81627 h 2396328"/>
                  <a:gd name="connsiteX18" fmla="*/ 219415 w 1362600"/>
                  <a:gd name="connsiteY18" fmla="*/ 104276 h 2396328"/>
                  <a:gd name="connsiteX19" fmla="*/ 206799 w 1362600"/>
                  <a:gd name="connsiteY19" fmla="*/ 133653 h 2396328"/>
                  <a:gd name="connsiteX20" fmla="*/ 191831 w 1362600"/>
                  <a:gd name="connsiteY20" fmla="*/ 169084 h 2396328"/>
                  <a:gd name="connsiteX21" fmla="*/ 173870 w 1362600"/>
                  <a:gd name="connsiteY21" fmla="*/ 224474 h 2396328"/>
                  <a:gd name="connsiteX22" fmla="*/ 161468 w 1362600"/>
                  <a:gd name="connsiteY22" fmla="*/ 283900 h 2396328"/>
                  <a:gd name="connsiteX23" fmla="*/ 151632 w 1362600"/>
                  <a:gd name="connsiteY23" fmla="*/ 344896 h 2396328"/>
                  <a:gd name="connsiteX24" fmla="*/ 138375 w 1362600"/>
                  <a:gd name="connsiteY24" fmla="*/ 409704 h 2396328"/>
                  <a:gd name="connsiteX25" fmla="*/ 136451 w 1362600"/>
                  <a:gd name="connsiteY25" fmla="*/ 423607 h 2396328"/>
                  <a:gd name="connsiteX26" fmla="*/ 133885 w 1362600"/>
                  <a:gd name="connsiteY26" fmla="*/ 444462 h 2396328"/>
                  <a:gd name="connsiteX27" fmla="*/ 131960 w 1362600"/>
                  <a:gd name="connsiteY27" fmla="*/ 466439 h 2396328"/>
                  <a:gd name="connsiteX28" fmla="*/ 130250 w 1362600"/>
                  <a:gd name="connsiteY28" fmla="*/ 490433 h 2396328"/>
                  <a:gd name="connsiteX29" fmla="*/ 130250 w 1362600"/>
                  <a:gd name="connsiteY29" fmla="*/ 515101 h 2396328"/>
                  <a:gd name="connsiteX30" fmla="*/ 133885 w 1362600"/>
                  <a:gd name="connsiteY30" fmla="*/ 537301 h 2396328"/>
                  <a:gd name="connsiteX31" fmla="*/ 138375 w 1362600"/>
                  <a:gd name="connsiteY31" fmla="*/ 556587 h 2396328"/>
                  <a:gd name="connsiteX32" fmla="*/ 146286 w 1362600"/>
                  <a:gd name="connsiteY32" fmla="*/ 570042 h 2396328"/>
                  <a:gd name="connsiteX33" fmla="*/ 189052 w 1362600"/>
                  <a:gd name="connsiteY33" fmla="*/ 567351 h 2396328"/>
                  <a:gd name="connsiteX34" fmla="*/ 230961 w 1362600"/>
                  <a:gd name="connsiteY34" fmla="*/ 556587 h 2396328"/>
                  <a:gd name="connsiteX35" fmla="*/ 270947 w 1362600"/>
                  <a:gd name="connsiteY35" fmla="*/ 539320 h 2396328"/>
                  <a:gd name="connsiteX36" fmla="*/ 312001 w 1362600"/>
                  <a:gd name="connsiteY36" fmla="*/ 515101 h 2396328"/>
                  <a:gd name="connsiteX37" fmla="*/ 349420 w 1362600"/>
                  <a:gd name="connsiteY37" fmla="*/ 487070 h 2396328"/>
                  <a:gd name="connsiteX38" fmla="*/ 385985 w 1362600"/>
                  <a:gd name="connsiteY38" fmla="*/ 452984 h 2396328"/>
                  <a:gd name="connsiteX39" fmla="*/ 420624 w 1362600"/>
                  <a:gd name="connsiteY39" fmla="*/ 416880 h 2396328"/>
                  <a:gd name="connsiteX40" fmla="*/ 452698 w 1362600"/>
                  <a:gd name="connsiteY40" fmla="*/ 378981 h 2396328"/>
                  <a:gd name="connsiteX41" fmla="*/ 483917 w 1362600"/>
                  <a:gd name="connsiteY41" fmla="*/ 338841 h 2396328"/>
                  <a:gd name="connsiteX42" fmla="*/ 510645 w 1362600"/>
                  <a:gd name="connsiteY42" fmla="*/ 297355 h 2396328"/>
                  <a:gd name="connsiteX43" fmla="*/ 535662 w 1362600"/>
                  <a:gd name="connsiteY43" fmla="*/ 257214 h 2396328"/>
                  <a:gd name="connsiteX44" fmla="*/ 556190 w 1362600"/>
                  <a:gd name="connsiteY44" fmla="*/ 218419 h 2396328"/>
                  <a:gd name="connsiteX45" fmla="*/ 566026 w 1362600"/>
                  <a:gd name="connsiteY45" fmla="*/ 218419 h 2396328"/>
                  <a:gd name="connsiteX46" fmla="*/ 566026 w 1362600"/>
                  <a:gd name="connsiteY46" fmla="*/ 222455 h 2396328"/>
                  <a:gd name="connsiteX47" fmla="*/ 549989 w 1362600"/>
                  <a:gd name="connsiteY47" fmla="*/ 261251 h 2396328"/>
                  <a:gd name="connsiteX48" fmla="*/ 532027 w 1362600"/>
                  <a:gd name="connsiteY48" fmla="*/ 301391 h 2396328"/>
                  <a:gd name="connsiteX49" fmla="*/ 512569 w 1362600"/>
                  <a:gd name="connsiteY49" fmla="*/ 340186 h 2396328"/>
                  <a:gd name="connsiteX50" fmla="*/ 492897 w 1362600"/>
                  <a:gd name="connsiteY50" fmla="*/ 377636 h 2396328"/>
                  <a:gd name="connsiteX51" fmla="*/ 472370 w 1362600"/>
                  <a:gd name="connsiteY51" fmla="*/ 414189 h 2396328"/>
                  <a:gd name="connsiteX52" fmla="*/ 449277 w 1362600"/>
                  <a:gd name="connsiteY52" fmla="*/ 448274 h 2396328"/>
                  <a:gd name="connsiteX53" fmla="*/ 425115 w 1362600"/>
                  <a:gd name="connsiteY53" fmla="*/ 481015 h 2396328"/>
                  <a:gd name="connsiteX54" fmla="*/ 395821 w 1362600"/>
                  <a:gd name="connsiteY54" fmla="*/ 511064 h 2396328"/>
                  <a:gd name="connsiteX55" fmla="*/ 365458 w 1362600"/>
                  <a:gd name="connsiteY55" fmla="*/ 540665 h 2396328"/>
                  <a:gd name="connsiteX56" fmla="*/ 329749 w 1362600"/>
                  <a:gd name="connsiteY56" fmla="*/ 564660 h 2396328"/>
                  <a:gd name="connsiteX57" fmla="*/ 288908 w 1362600"/>
                  <a:gd name="connsiteY57" fmla="*/ 586636 h 2396328"/>
                  <a:gd name="connsiteX58" fmla="*/ 243363 w 1362600"/>
                  <a:gd name="connsiteY58" fmla="*/ 606146 h 2396328"/>
                  <a:gd name="connsiteX59" fmla="*/ 195252 w 1362600"/>
                  <a:gd name="connsiteY59" fmla="*/ 620722 h 2396328"/>
                  <a:gd name="connsiteX60" fmla="*/ 138375 w 1362600"/>
                  <a:gd name="connsiteY60" fmla="*/ 630813 h 2396328"/>
                  <a:gd name="connsiteX61" fmla="*/ 140086 w 1362600"/>
                  <a:gd name="connsiteY61" fmla="*/ 701003 h 2396328"/>
                  <a:gd name="connsiteX62" fmla="*/ 147997 w 1362600"/>
                  <a:gd name="connsiteY62" fmla="*/ 767830 h 2396328"/>
                  <a:gd name="connsiteX63" fmla="*/ 161468 w 1362600"/>
                  <a:gd name="connsiteY63" fmla="*/ 831292 h 2396328"/>
                  <a:gd name="connsiteX64" fmla="*/ 179216 w 1362600"/>
                  <a:gd name="connsiteY64" fmla="*/ 891391 h 2396328"/>
                  <a:gd name="connsiteX65" fmla="*/ 201453 w 1362600"/>
                  <a:gd name="connsiteY65" fmla="*/ 948799 h 2396328"/>
                  <a:gd name="connsiteX66" fmla="*/ 225616 w 1362600"/>
                  <a:gd name="connsiteY66" fmla="*/ 1003740 h 2396328"/>
                  <a:gd name="connsiteX67" fmla="*/ 253199 w 1362600"/>
                  <a:gd name="connsiteY67" fmla="*/ 1055766 h 2396328"/>
                  <a:gd name="connsiteX68" fmla="*/ 280783 w 1362600"/>
                  <a:gd name="connsiteY68" fmla="*/ 1106446 h 2396328"/>
                  <a:gd name="connsiteX69" fmla="*/ 288908 w 1362600"/>
                  <a:gd name="connsiteY69" fmla="*/ 1118556 h 2396328"/>
                  <a:gd name="connsiteX70" fmla="*/ 295964 w 1362600"/>
                  <a:gd name="connsiteY70" fmla="*/ 1133356 h 2396328"/>
                  <a:gd name="connsiteX71" fmla="*/ 305800 w 1362600"/>
                  <a:gd name="connsiteY71" fmla="*/ 1149278 h 2396328"/>
                  <a:gd name="connsiteX72" fmla="*/ 314781 w 1362600"/>
                  <a:gd name="connsiteY72" fmla="*/ 1166097 h 2396328"/>
                  <a:gd name="connsiteX73" fmla="*/ 326327 w 1362600"/>
                  <a:gd name="connsiteY73" fmla="*/ 1182018 h 2396328"/>
                  <a:gd name="connsiteX74" fmla="*/ 339585 w 1362600"/>
                  <a:gd name="connsiteY74" fmla="*/ 1195473 h 2396328"/>
                  <a:gd name="connsiteX75" fmla="*/ 355622 w 1362600"/>
                  <a:gd name="connsiteY75" fmla="*/ 1207358 h 2396328"/>
                  <a:gd name="connsiteX76" fmla="*/ 373583 w 1362600"/>
                  <a:gd name="connsiteY76" fmla="*/ 1216104 h 2396328"/>
                  <a:gd name="connsiteX77" fmla="*/ 394965 w 1362600"/>
                  <a:gd name="connsiteY77" fmla="*/ 1219468 h 2396328"/>
                  <a:gd name="connsiteX78" fmla="*/ 417203 w 1362600"/>
                  <a:gd name="connsiteY78" fmla="*/ 1218795 h 2396328"/>
                  <a:gd name="connsiteX79" fmla="*/ 457188 w 1362600"/>
                  <a:gd name="connsiteY79" fmla="*/ 1208704 h 2396328"/>
                  <a:gd name="connsiteX80" fmla="*/ 492897 w 1362600"/>
                  <a:gd name="connsiteY80" fmla="*/ 1192109 h 2396328"/>
                  <a:gd name="connsiteX81" fmla="*/ 527537 w 1362600"/>
                  <a:gd name="connsiteY81" fmla="*/ 1171254 h 2396328"/>
                  <a:gd name="connsiteX82" fmla="*/ 556190 w 1362600"/>
                  <a:gd name="connsiteY82" fmla="*/ 1146587 h 2396328"/>
                  <a:gd name="connsiteX83" fmla="*/ 583773 w 1362600"/>
                  <a:gd name="connsiteY83" fmla="*/ 1119901 h 2396328"/>
                  <a:gd name="connsiteX84" fmla="*/ 609646 w 1362600"/>
                  <a:gd name="connsiteY84" fmla="*/ 1091870 h 2396328"/>
                  <a:gd name="connsiteX85" fmla="*/ 632739 w 1362600"/>
                  <a:gd name="connsiteY85" fmla="*/ 1065184 h 2396328"/>
                  <a:gd name="connsiteX86" fmla="*/ 652411 w 1362600"/>
                  <a:gd name="connsiteY86" fmla="*/ 1039620 h 2396328"/>
                  <a:gd name="connsiteX87" fmla="*/ 696031 w 1362600"/>
                  <a:gd name="connsiteY87" fmla="*/ 981539 h 2396328"/>
                  <a:gd name="connsiteX88" fmla="*/ 737941 w 1362600"/>
                  <a:gd name="connsiteY88" fmla="*/ 916059 h 2396328"/>
                  <a:gd name="connsiteX89" fmla="*/ 779851 w 1362600"/>
                  <a:gd name="connsiteY89" fmla="*/ 844523 h 2396328"/>
                  <a:gd name="connsiteX90" fmla="*/ 818981 w 1362600"/>
                  <a:gd name="connsiteY90" fmla="*/ 766484 h 2396328"/>
                  <a:gd name="connsiteX91" fmla="*/ 854690 w 1362600"/>
                  <a:gd name="connsiteY91" fmla="*/ 684185 h 2396328"/>
                  <a:gd name="connsiteX92" fmla="*/ 886764 w 1362600"/>
                  <a:gd name="connsiteY92" fmla="*/ 596728 h 2396328"/>
                  <a:gd name="connsiteX93" fmla="*/ 916058 w 1362600"/>
                  <a:gd name="connsiteY93" fmla="*/ 505234 h 2396328"/>
                  <a:gd name="connsiteX94" fmla="*/ 937440 w 1362600"/>
                  <a:gd name="connsiteY94" fmla="*/ 410376 h 2396328"/>
                  <a:gd name="connsiteX95" fmla="*/ 953477 w 1362600"/>
                  <a:gd name="connsiteY95" fmla="*/ 313276 h 2396328"/>
                  <a:gd name="connsiteX96" fmla="*/ 963313 w 1362600"/>
                  <a:gd name="connsiteY96" fmla="*/ 213934 h 2396328"/>
                  <a:gd name="connsiteX97" fmla="*/ 971224 w 1362600"/>
                  <a:gd name="connsiteY97" fmla="*/ 218419 h 2396328"/>
                  <a:gd name="connsiteX98" fmla="*/ 977639 w 1362600"/>
                  <a:gd name="connsiteY98" fmla="*/ 229856 h 2396328"/>
                  <a:gd name="connsiteX99" fmla="*/ 982985 w 1362600"/>
                  <a:gd name="connsiteY99" fmla="*/ 246674 h 2396328"/>
                  <a:gd name="connsiteX100" fmla="*/ 985551 w 1362600"/>
                  <a:gd name="connsiteY100" fmla="*/ 268651 h 2396328"/>
                  <a:gd name="connsiteX101" fmla="*/ 987261 w 1362600"/>
                  <a:gd name="connsiteY101" fmla="*/ 293991 h 2396328"/>
                  <a:gd name="connsiteX102" fmla="*/ 987261 w 1362600"/>
                  <a:gd name="connsiteY102" fmla="*/ 323368 h 2396328"/>
                  <a:gd name="connsiteX103" fmla="*/ 987261 w 1362600"/>
                  <a:gd name="connsiteY103" fmla="*/ 354763 h 2396328"/>
                  <a:gd name="connsiteX104" fmla="*/ 985551 w 1362600"/>
                  <a:gd name="connsiteY104" fmla="*/ 388848 h 2396328"/>
                  <a:gd name="connsiteX105" fmla="*/ 982985 w 1362600"/>
                  <a:gd name="connsiteY105" fmla="*/ 423607 h 2396328"/>
                  <a:gd name="connsiteX106" fmla="*/ 979350 w 1362600"/>
                  <a:gd name="connsiteY106" fmla="*/ 459038 h 2396328"/>
                  <a:gd name="connsiteX107" fmla="*/ 974004 w 1362600"/>
                  <a:gd name="connsiteY107" fmla="*/ 494470 h 2396328"/>
                  <a:gd name="connsiteX108" fmla="*/ 971224 w 1362600"/>
                  <a:gd name="connsiteY108" fmla="*/ 528556 h 2396328"/>
                  <a:gd name="connsiteX109" fmla="*/ 965879 w 1362600"/>
                  <a:gd name="connsiteY109" fmla="*/ 559951 h 2396328"/>
                  <a:gd name="connsiteX110" fmla="*/ 961602 w 1362600"/>
                  <a:gd name="connsiteY110" fmla="*/ 589327 h 2396328"/>
                  <a:gd name="connsiteX111" fmla="*/ 956257 w 1362600"/>
                  <a:gd name="connsiteY111" fmla="*/ 614667 h 2396328"/>
                  <a:gd name="connsiteX112" fmla="*/ 951766 w 1362600"/>
                  <a:gd name="connsiteY112" fmla="*/ 635523 h 2396328"/>
                  <a:gd name="connsiteX113" fmla="*/ 948131 w 1362600"/>
                  <a:gd name="connsiteY113" fmla="*/ 652117 h 2396328"/>
                  <a:gd name="connsiteX114" fmla="*/ 883984 w 1362600"/>
                  <a:gd name="connsiteY114" fmla="*/ 841832 h 2396328"/>
                  <a:gd name="connsiteX115" fmla="*/ 935730 w 1362600"/>
                  <a:gd name="connsiteY115" fmla="*/ 838020 h 2396328"/>
                  <a:gd name="connsiteX116" fmla="*/ 983840 w 1362600"/>
                  <a:gd name="connsiteY116" fmla="*/ 828601 h 2396328"/>
                  <a:gd name="connsiteX117" fmla="*/ 1029171 w 1362600"/>
                  <a:gd name="connsiteY117" fmla="*/ 815146 h 2396328"/>
                  <a:gd name="connsiteX118" fmla="*/ 1072792 w 1362600"/>
                  <a:gd name="connsiteY118" fmla="*/ 797879 h 2396328"/>
                  <a:gd name="connsiteX119" fmla="*/ 1112135 w 1362600"/>
                  <a:gd name="connsiteY119" fmla="*/ 778369 h 2396328"/>
                  <a:gd name="connsiteX120" fmla="*/ 1147630 w 1362600"/>
                  <a:gd name="connsiteY120" fmla="*/ 757066 h 2396328"/>
                  <a:gd name="connsiteX121" fmla="*/ 1181629 w 1362600"/>
                  <a:gd name="connsiteY121" fmla="*/ 735089 h 2396328"/>
                  <a:gd name="connsiteX122" fmla="*/ 1212847 w 1362600"/>
                  <a:gd name="connsiteY122" fmla="*/ 714234 h 2396328"/>
                  <a:gd name="connsiteX123" fmla="*/ 1215413 w 1362600"/>
                  <a:gd name="connsiteY123" fmla="*/ 724325 h 2396328"/>
                  <a:gd name="connsiteX124" fmla="*/ 1186974 w 1362600"/>
                  <a:gd name="connsiteY124" fmla="*/ 757066 h 2396328"/>
                  <a:gd name="connsiteX125" fmla="*/ 1152121 w 1362600"/>
                  <a:gd name="connsiteY125" fmla="*/ 788461 h 2396328"/>
                  <a:gd name="connsiteX126" fmla="*/ 1110211 w 1362600"/>
                  <a:gd name="connsiteY126" fmla="*/ 816492 h 2396328"/>
                  <a:gd name="connsiteX127" fmla="*/ 1063169 w 1362600"/>
                  <a:gd name="connsiteY127" fmla="*/ 841832 h 2396328"/>
                  <a:gd name="connsiteX128" fmla="*/ 1013134 w 1362600"/>
                  <a:gd name="connsiteY128" fmla="*/ 864705 h 2396328"/>
                  <a:gd name="connsiteX129" fmla="*/ 959678 w 1362600"/>
                  <a:gd name="connsiteY129" fmla="*/ 884664 h 2396328"/>
                  <a:gd name="connsiteX130" fmla="*/ 904511 w 1362600"/>
                  <a:gd name="connsiteY130" fmla="*/ 900137 h 2396328"/>
                  <a:gd name="connsiteX131" fmla="*/ 848275 w 1362600"/>
                  <a:gd name="connsiteY131" fmla="*/ 911349 h 2396328"/>
                  <a:gd name="connsiteX132" fmla="*/ 836728 w 1362600"/>
                  <a:gd name="connsiteY132" fmla="*/ 938259 h 2396328"/>
                  <a:gd name="connsiteX133" fmla="*/ 820692 w 1362600"/>
                  <a:gd name="connsiteY133" fmla="*/ 969654 h 2396328"/>
                  <a:gd name="connsiteX134" fmla="*/ 802944 w 1362600"/>
                  <a:gd name="connsiteY134" fmla="*/ 1002395 h 2396328"/>
                  <a:gd name="connsiteX135" fmla="*/ 779851 w 1362600"/>
                  <a:gd name="connsiteY135" fmla="*/ 1037826 h 2396328"/>
                  <a:gd name="connsiteX136" fmla="*/ 755689 w 1362600"/>
                  <a:gd name="connsiteY136" fmla="*/ 1075051 h 2396328"/>
                  <a:gd name="connsiteX137" fmla="*/ 729816 w 1362600"/>
                  <a:gd name="connsiteY137" fmla="*/ 1111828 h 2396328"/>
                  <a:gd name="connsiteX138" fmla="*/ 702232 w 1362600"/>
                  <a:gd name="connsiteY138" fmla="*/ 1146587 h 2396328"/>
                  <a:gd name="connsiteX139" fmla="*/ 674649 w 1362600"/>
                  <a:gd name="connsiteY139" fmla="*/ 1180673 h 2396328"/>
                  <a:gd name="connsiteX140" fmla="*/ 648776 w 1362600"/>
                  <a:gd name="connsiteY140" fmla="*/ 1212068 h 2396328"/>
                  <a:gd name="connsiteX141" fmla="*/ 621192 w 1362600"/>
                  <a:gd name="connsiteY141" fmla="*/ 1240099 h 2396328"/>
                  <a:gd name="connsiteX142" fmla="*/ 597030 w 1362600"/>
                  <a:gd name="connsiteY142" fmla="*/ 1264990 h 2396328"/>
                  <a:gd name="connsiteX143" fmla="*/ 573937 w 1362600"/>
                  <a:gd name="connsiteY143" fmla="*/ 1282930 h 2396328"/>
                  <a:gd name="connsiteX144" fmla="*/ 577572 w 1362600"/>
                  <a:gd name="connsiteY144" fmla="*/ 1296385 h 2396328"/>
                  <a:gd name="connsiteX145" fmla="*/ 583773 w 1362600"/>
                  <a:gd name="connsiteY145" fmla="*/ 1299076 h 2396328"/>
                  <a:gd name="connsiteX146" fmla="*/ 622903 w 1362600"/>
                  <a:gd name="connsiteY146" fmla="*/ 1290331 h 2396328"/>
                  <a:gd name="connsiteX147" fmla="*/ 662247 w 1362600"/>
                  <a:gd name="connsiteY147" fmla="*/ 1286294 h 2396328"/>
                  <a:gd name="connsiteX148" fmla="*/ 693158 w 1362600"/>
                  <a:gd name="connsiteY148" fmla="*/ 1286294 h 2396328"/>
                  <a:gd name="connsiteX149" fmla="*/ 732224 w 1362600"/>
                  <a:gd name="connsiteY149" fmla="*/ 1400104 h 2396328"/>
                  <a:gd name="connsiteX150" fmla="*/ 700522 w 1362600"/>
                  <a:gd name="connsiteY150" fmla="*/ 1404474 h 2396328"/>
                  <a:gd name="connsiteX151" fmla="*/ 664813 w 1362600"/>
                  <a:gd name="connsiteY151" fmla="*/ 1410528 h 2396328"/>
                  <a:gd name="connsiteX152" fmla="*/ 631028 w 1362600"/>
                  <a:gd name="connsiteY152" fmla="*/ 1419274 h 2396328"/>
                  <a:gd name="connsiteX153" fmla="*/ 603445 w 1362600"/>
                  <a:gd name="connsiteY153" fmla="*/ 1427347 h 2396328"/>
                  <a:gd name="connsiteX154" fmla="*/ 582062 w 1362600"/>
                  <a:gd name="connsiteY154" fmla="*/ 1438559 h 2396328"/>
                  <a:gd name="connsiteX155" fmla="*/ 566026 w 1362600"/>
                  <a:gd name="connsiteY155" fmla="*/ 1452014 h 2396328"/>
                  <a:gd name="connsiteX156" fmla="*/ 540153 w 1362600"/>
                  <a:gd name="connsiteY156" fmla="*/ 1490810 h 2396328"/>
                  <a:gd name="connsiteX157" fmla="*/ 522191 w 1362600"/>
                  <a:gd name="connsiteY157" fmla="*/ 1532968 h 2396328"/>
                  <a:gd name="connsiteX158" fmla="*/ 508079 w 1362600"/>
                  <a:gd name="connsiteY158" fmla="*/ 1576921 h 2396328"/>
                  <a:gd name="connsiteX159" fmla="*/ 499954 w 1362600"/>
                  <a:gd name="connsiteY159" fmla="*/ 1621771 h 2396328"/>
                  <a:gd name="connsiteX160" fmla="*/ 496532 w 1362600"/>
                  <a:gd name="connsiteY160" fmla="*/ 1669088 h 2396328"/>
                  <a:gd name="connsiteX161" fmla="*/ 494608 w 1362600"/>
                  <a:gd name="connsiteY161" fmla="*/ 1716629 h 2396328"/>
                  <a:gd name="connsiteX162" fmla="*/ 496532 w 1362600"/>
                  <a:gd name="connsiteY162" fmla="*/ 1764169 h 2396328"/>
                  <a:gd name="connsiteX163" fmla="*/ 499954 w 1362600"/>
                  <a:gd name="connsiteY163" fmla="*/ 1812832 h 2396328"/>
                  <a:gd name="connsiteX164" fmla="*/ 504444 w 1362600"/>
                  <a:gd name="connsiteY164" fmla="*/ 1861045 h 2396328"/>
                  <a:gd name="connsiteX165" fmla="*/ 509790 w 1362600"/>
                  <a:gd name="connsiteY165" fmla="*/ 1908362 h 2396328"/>
                  <a:gd name="connsiteX166" fmla="*/ 510645 w 1362600"/>
                  <a:gd name="connsiteY166" fmla="*/ 1977879 h 2396328"/>
                  <a:gd name="connsiteX167" fmla="*/ 506154 w 1362600"/>
                  <a:gd name="connsiteY167" fmla="*/ 2047396 h 2396328"/>
                  <a:gd name="connsiteX168" fmla="*/ 498243 w 1362600"/>
                  <a:gd name="connsiteY168" fmla="*/ 2114223 h 2396328"/>
                  <a:gd name="connsiteX169" fmla="*/ 488407 w 1362600"/>
                  <a:gd name="connsiteY169" fmla="*/ 2179703 h 2396328"/>
                  <a:gd name="connsiteX170" fmla="*/ 476433 w 1362600"/>
                  <a:gd name="connsiteY170" fmla="*/ 2396328 h 2396328"/>
                  <a:gd name="connsiteX171" fmla="*/ 117848 w 1362600"/>
                  <a:gd name="connsiteY171" fmla="*/ 2396328 h 2396328"/>
                  <a:gd name="connsiteX172" fmla="*/ 158902 w 1362600"/>
                  <a:gd name="connsiteY172" fmla="*/ 2308198 h 2396328"/>
                  <a:gd name="connsiteX173" fmla="*/ 209579 w 1362600"/>
                  <a:gd name="connsiteY173" fmla="*/ 2208407 h 2396328"/>
                  <a:gd name="connsiteX174" fmla="*/ 227326 w 1362600"/>
                  <a:gd name="connsiteY174" fmla="*/ 2172303 h 2396328"/>
                  <a:gd name="connsiteX175" fmla="*/ 242508 w 1362600"/>
                  <a:gd name="connsiteY175" fmla="*/ 2132162 h 2396328"/>
                  <a:gd name="connsiteX176" fmla="*/ 256834 w 1362600"/>
                  <a:gd name="connsiteY176" fmla="*/ 2087537 h 2396328"/>
                  <a:gd name="connsiteX177" fmla="*/ 270091 w 1362600"/>
                  <a:gd name="connsiteY177" fmla="*/ 2039996 h 2396328"/>
                  <a:gd name="connsiteX178" fmla="*/ 280783 w 1362600"/>
                  <a:gd name="connsiteY178" fmla="*/ 1988643 h 2396328"/>
                  <a:gd name="connsiteX179" fmla="*/ 288908 w 1362600"/>
                  <a:gd name="connsiteY179" fmla="*/ 1936393 h 2396328"/>
                  <a:gd name="connsiteX180" fmla="*/ 296820 w 1362600"/>
                  <a:gd name="connsiteY180" fmla="*/ 1881676 h 2396328"/>
                  <a:gd name="connsiteX181" fmla="*/ 302165 w 1362600"/>
                  <a:gd name="connsiteY181" fmla="*/ 1826286 h 2396328"/>
                  <a:gd name="connsiteX182" fmla="*/ 306656 w 1362600"/>
                  <a:gd name="connsiteY182" fmla="*/ 1768654 h 2396328"/>
                  <a:gd name="connsiteX183" fmla="*/ 306656 w 1362600"/>
                  <a:gd name="connsiteY183" fmla="*/ 1711919 h 2396328"/>
                  <a:gd name="connsiteX184" fmla="*/ 306656 w 1362600"/>
                  <a:gd name="connsiteY184" fmla="*/ 1655857 h 2396328"/>
                  <a:gd name="connsiteX185" fmla="*/ 302165 w 1362600"/>
                  <a:gd name="connsiteY185" fmla="*/ 1599570 h 2396328"/>
                  <a:gd name="connsiteX186" fmla="*/ 295964 w 1362600"/>
                  <a:gd name="connsiteY186" fmla="*/ 1545526 h 2396328"/>
                  <a:gd name="connsiteX187" fmla="*/ 288053 w 1362600"/>
                  <a:gd name="connsiteY187" fmla="*/ 1492828 h 2396328"/>
                  <a:gd name="connsiteX188" fmla="*/ 276292 w 1362600"/>
                  <a:gd name="connsiteY188" fmla="*/ 1441923 h 2396328"/>
                  <a:gd name="connsiteX189" fmla="*/ 260255 w 1362600"/>
                  <a:gd name="connsiteY189" fmla="*/ 1394607 h 2396328"/>
                  <a:gd name="connsiteX190" fmla="*/ 242508 w 1362600"/>
                  <a:gd name="connsiteY190" fmla="*/ 1349757 h 2396328"/>
                  <a:gd name="connsiteX191" fmla="*/ 221125 w 1362600"/>
                  <a:gd name="connsiteY191" fmla="*/ 1309616 h 2396328"/>
                  <a:gd name="connsiteX192" fmla="*/ 197177 w 1362600"/>
                  <a:gd name="connsiteY192" fmla="*/ 1274185 h 2396328"/>
                  <a:gd name="connsiteX193" fmla="*/ 169380 w 1362600"/>
                  <a:gd name="connsiteY193" fmla="*/ 1242790 h 2396328"/>
                  <a:gd name="connsiteX194" fmla="*/ 138375 w 1362600"/>
                  <a:gd name="connsiteY194" fmla="*/ 1217450 h 2396328"/>
                  <a:gd name="connsiteX195" fmla="*/ 72303 w 1362600"/>
                  <a:gd name="connsiteY195" fmla="*/ 1186727 h 2396328"/>
                  <a:gd name="connsiteX196" fmla="*/ 38519 w 1362600"/>
                  <a:gd name="connsiteY196" fmla="*/ 1182018 h 2396328"/>
                  <a:gd name="connsiteX197" fmla="*/ 3665 w 1362600"/>
                  <a:gd name="connsiteY197" fmla="*/ 1182018 h 2396328"/>
                  <a:gd name="connsiteX198" fmla="*/ 0 w 1362600"/>
                  <a:gd name="connsiteY198" fmla="*/ 1182357 h 2396328"/>
                  <a:gd name="connsiteX199" fmla="*/ 0 w 1362600"/>
                  <a:gd name="connsiteY199" fmla="*/ 971189 h 2396328"/>
                  <a:gd name="connsiteX200" fmla="*/ 120414 w 1362600"/>
                  <a:gd name="connsiteY200" fmla="*/ 1033789 h 2396328"/>
                  <a:gd name="connsiteX201" fmla="*/ 128539 w 1362600"/>
                  <a:gd name="connsiteY201" fmla="*/ 1029080 h 2396328"/>
                  <a:gd name="connsiteX202" fmla="*/ 108012 w 1362600"/>
                  <a:gd name="connsiteY202" fmla="*/ 971672 h 2396328"/>
                  <a:gd name="connsiteX203" fmla="*/ 91975 w 1362600"/>
                  <a:gd name="connsiteY203" fmla="*/ 910004 h 2396328"/>
                  <a:gd name="connsiteX204" fmla="*/ 78504 w 1362600"/>
                  <a:gd name="connsiteY204" fmla="*/ 843178 h 2396328"/>
                  <a:gd name="connsiteX205" fmla="*/ 72303 w 1362600"/>
                  <a:gd name="connsiteY205" fmla="*/ 775006 h 2396328"/>
                  <a:gd name="connsiteX206" fmla="*/ 66957 w 1362600"/>
                  <a:gd name="connsiteY206" fmla="*/ 703694 h 2396328"/>
                  <a:gd name="connsiteX207" fmla="*/ 66957 w 1362600"/>
                  <a:gd name="connsiteY207" fmla="*/ 630813 h 2396328"/>
                  <a:gd name="connsiteX208" fmla="*/ 70592 w 1362600"/>
                  <a:gd name="connsiteY208" fmla="*/ 557260 h 2396328"/>
                  <a:gd name="connsiteX209" fmla="*/ 78504 w 1362600"/>
                  <a:gd name="connsiteY209" fmla="*/ 484379 h 2396328"/>
                  <a:gd name="connsiteX210" fmla="*/ 90264 w 1362600"/>
                  <a:gd name="connsiteY210" fmla="*/ 411722 h 2396328"/>
                  <a:gd name="connsiteX211" fmla="*/ 102666 w 1362600"/>
                  <a:gd name="connsiteY211" fmla="*/ 341532 h 2396328"/>
                  <a:gd name="connsiteX212" fmla="*/ 120414 w 1362600"/>
                  <a:gd name="connsiteY212" fmla="*/ 273360 h 2396328"/>
                  <a:gd name="connsiteX213" fmla="*/ 141796 w 1362600"/>
                  <a:gd name="connsiteY213" fmla="*/ 209225 h 2396328"/>
                  <a:gd name="connsiteX214" fmla="*/ 164034 w 1362600"/>
                  <a:gd name="connsiteY214" fmla="*/ 148453 h 2396328"/>
                  <a:gd name="connsiteX215" fmla="*/ 189907 w 1362600"/>
                  <a:gd name="connsiteY215" fmla="*/ 93512 h 2396328"/>
                  <a:gd name="connsiteX216" fmla="*/ 217490 w 1362600"/>
                  <a:gd name="connsiteY216" fmla="*/ 43504 h 2396328"/>
                  <a:gd name="connsiteX217" fmla="*/ 250633 w 1362600"/>
                  <a:gd name="connsiteY217" fmla="*/ 0 h 2396328"/>
                  <a:gd name="connsiteX0" fmla="*/ 1361456 w 1362600"/>
                  <a:gd name="connsiteY0" fmla="*/ 1033789 h 2396328"/>
                  <a:gd name="connsiteX1" fmla="*/ 1362600 w 1362600"/>
                  <a:gd name="connsiteY1" fmla="*/ 1034469 h 2396328"/>
                  <a:gd name="connsiteX2" fmla="*/ 1360043 w 1362600"/>
                  <a:gd name="connsiteY2" fmla="*/ 1035347 h 2396328"/>
                  <a:gd name="connsiteX3" fmla="*/ 1361456 w 1362600"/>
                  <a:gd name="connsiteY3" fmla="*/ 1033789 h 2396328"/>
                  <a:gd name="connsiteX4" fmla="*/ 250633 w 1362600"/>
                  <a:gd name="connsiteY4" fmla="*/ 0 h 2396328"/>
                  <a:gd name="connsiteX5" fmla="*/ 246998 w 1362600"/>
                  <a:gd name="connsiteY5" fmla="*/ 10764 h 2396328"/>
                  <a:gd name="connsiteX6" fmla="*/ 245288 w 1362600"/>
                  <a:gd name="connsiteY6" fmla="*/ 17940 h 2396328"/>
                  <a:gd name="connsiteX7" fmla="*/ 243363 w 1362600"/>
                  <a:gd name="connsiteY7" fmla="*/ 22649 h 2396328"/>
                  <a:gd name="connsiteX8" fmla="*/ 243363 w 1362600"/>
                  <a:gd name="connsiteY8" fmla="*/ 25340 h 2396328"/>
                  <a:gd name="connsiteX9" fmla="*/ 245288 w 1362600"/>
                  <a:gd name="connsiteY9" fmla="*/ 26686 h 2396328"/>
                  <a:gd name="connsiteX10" fmla="*/ 245288 w 1362600"/>
                  <a:gd name="connsiteY10" fmla="*/ 28031 h 2396328"/>
                  <a:gd name="connsiteX11" fmla="*/ 246998 w 1362600"/>
                  <a:gd name="connsiteY11" fmla="*/ 28031 h 2396328"/>
                  <a:gd name="connsiteX12" fmla="*/ 246998 w 1362600"/>
                  <a:gd name="connsiteY12" fmla="*/ 30050 h 2396328"/>
                  <a:gd name="connsiteX13" fmla="*/ 245288 w 1362600"/>
                  <a:gd name="connsiteY13" fmla="*/ 34086 h 2396328"/>
                  <a:gd name="connsiteX14" fmla="*/ 243363 w 1362600"/>
                  <a:gd name="connsiteY14" fmla="*/ 40141 h 2396328"/>
                  <a:gd name="connsiteX15" fmla="*/ 240797 w 1362600"/>
                  <a:gd name="connsiteY15" fmla="*/ 49559 h 2396328"/>
                  <a:gd name="connsiteX16" fmla="*/ 235452 w 1362600"/>
                  <a:gd name="connsiteY16" fmla="*/ 62790 h 2396328"/>
                  <a:gd name="connsiteX17" fmla="*/ 227326 w 1362600"/>
                  <a:gd name="connsiteY17" fmla="*/ 81627 h 2396328"/>
                  <a:gd name="connsiteX18" fmla="*/ 219415 w 1362600"/>
                  <a:gd name="connsiteY18" fmla="*/ 104276 h 2396328"/>
                  <a:gd name="connsiteX19" fmla="*/ 206799 w 1362600"/>
                  <a:gd name="connsiteY19" fmla="*/ 133653 h 2396328"/>
                  <a:gd name="connsiteX20" fmla="*/ 191831 w 1362600"/>
                  <a:gd name="connsiteY20" fmla="*/ 169084 h 2396328"/>
                  <a:gd name="connsiteX21" fmla="*/ 173870 w 1362600"/>
                  <a:gd name="connsiteY21" fmla="*/ 224474 h 2396328"/>
                  <a:gd name="connsiteX22" fmla="*/ 161468 w 1362600"/>
                  <a:gd name="connsiteY22" fmla="*/ 283900 h 2396328"/>
                  <a:gd name="connsiteX23" fmla="*/ 151632 w 1362600"/>
                  <a:gd name="connsiteY23" fmla="*/ 344896 h 2396328"/>
                  <a:gd name="connsiteX24" fmla="*/ 138375 w 1362600"/>
                  <a:gd name="connsiteY24" fmla="*/ 409704 h 2396328"/>
                  <a:gd name="connsiteX25" fmla="*/ 136451 w 1362600"/>
                  <a:gd name="connsiteY25" fmla="*/ 423607 h 2396328"/>
                  <a:gd name="connsiteX26" fmla="*/ 133885 w 1362600"/>
                  <a:gd name="connsiteY26" fmla="*/ 444462 h 2396328"/>
                  <a:gd name="connsiteX27" fmla="*/ 131960 w 1362600"/>
                  <a:gd name="connsiteY27" fmla="*/ 466439 h 2396328"/>
                  <a:gd name="connsiteX28" fmla="*/ 130250 w 1362600"/>
                  <a:gd name="connsiteY28" fmla="*/ 490433 h 2396328"/>
                  <a:gd name="connsiteX29" fmla="*/ 130250 w 1362600"/>
                  <a:gd name="connsiteY29" fmla="*/ 515101 h 2396328"/>
                  <a:gd name="connsiteX30" fmla="*/ 133885 w 1362600"/>
                  <a:gd name="connsiteY30" fmla="*/ 537301 h 2396328"/>
                  <a:gd name="connsiteX31" fmla="*/ 138375 w 1362600"/>
                  <a:gd name="connsiteY31" fmla="*/ 556587 h 2396328"/>
                  <a:gd name="connsiteX32" fmla="*/ 146286 w 1362600"/>
                  <a:gd name="connsiteY32" fmla="*/ 570042 h 2396328"/>
                  <a:gd name="connsiteX33" fmla="*/ 189052 w 1362600"/>
                  <a:gd name="connsiteY33" fmla="*/ 567351 h 2396328"/>
                  <a:gd name="connsiteX34" fmla="*/ 230961 w 1362600"/>
                  <a:gd name="connsiteY34" fmla="*/ 556587 h 2396328"/>
                  <a:gd name="connsiteX35" fmla="*/ 270947 w 1362600"/>
                  <a:gd name="connsiteY35" fmla="*/ 539320 h 2396328"/>
                  <a:gd name="connsiteX36" fmla="*/ 312001 w 1362600"/>
                  <a:gd name="connsiteY36" fmla="*/ 515101 h 2396328"/>
                  <a:gd name="connsiteX37" fmla="*/ 349420 w 1362600"/>
                  <a:gd name="connsiteY37" fmla="*/ 487070 h 2396328"/>
                  <a:gd name="connsiteX38" fmla="*/ 385985 w 1362600"/>
                  <a:gd name="connsiteY38" fmla="*/ 452984 h 2396328"/>
                  <a:gd name="connsiteX39" fmla="*/ 420624 w 1362600"/>
                  <a:gd name="connsiteY39" fmla="*/ 416880 h 2396328"/>
                  <a:gd name="connsiteX40" fmla="*/ 452698 w 1362600"/>
                  <a:gd name="connsiteY40" fmla="*/ 378981 h 2396328"/>
                  <a:gd name="connsiteX41" fmla="*/ 483917 w 1362600"/>
                  <a:gd name="connsiteY41" fmla="*/ 338841 h 2396328"/>
                  <a:gd name="connsiteX42" fmla="*/ 510645 w 1362600"/>
                  <a:gd name="connsiteY42" fmla="*/ 297355 h 2396328"/>
                  <a:gd name="connsiteX43" fmla="*/ 535662 w 1362600"/>
                  <a:gd name="connsiteY43" fmla="*/ 257214 h 2396328"/>
                  <a:gd name="connsiteX44" fmla="*/ 556190 w 1362600"/>
                  <a:gd name="connsiteY44" fmla="*/ 218419 h 2396328"/>
                  <a:gd name="connsiteX45" fmla="*/ 566026 w 1362600"/>
                  <a:gd name="connsiteY45" fmla="*/ 218419 h 2396328"/>
                  <a:gd name="connsiteX46" fmla="*/ 566026 w 1362600"/>
                  <a:gd name="connsiteY46" fmla="*/ 222455 h 2396328"/>
                  <a:gd name="connsiteX47" fmla="*/ 549989 w 1362600"/>
                  <a:gd name="connsiteY47" fmla="*/ 261251 h 2396328"/>
                  <a:gd name="connsiteX48" fmla="*/ 532027 w 1362600"/>
                  <a:gd name="connsiteY48" fmla="*/ 301391 h 2396328"/>
                  <a:gd name="connsiteX49" fmla="*/ 512569 w 1362600"/>
                  <a:gd name="connsiteY49" fmla="*/ 340186 h 2396328"/>
                  <a:gd name="connsiteX50" fmla="*/ 492897 w 1362600"/>
                  <a:gd name="connsiteY50" fmla="*/ 377636 h 2396328"/>
                  <a:gd name="connsiteX51" fmla="*/ 472370 w 1362600"/>
                  <a:gd name="connsiteY51" fmla="*/ 414189 h 2396328"/>
                  <a:gd name="connsiteX52" fmla="*/ 449277 w 1362600"/>
                  <a:gd name="connsiteY52" fmla="*/ 448274 h 2396328"/>
                  <a:gd name="connsiteX53" fmla="*/ 425115 w 1362600"/>
                  <a:gd name="connsiteY53" fmla="*/ 481015 h 2396328"/>
                  <a:gd name="connsiteX54" fmla="*/ 395821 w 1362600"/>
                  <a:gd name="connsiteY54" fmla="*/ 511064 h 2396328"/>
                  <a:gd name="connsiteX55" fmla="*/ 365458 w 1362600"/>
                  <a:gd name="connsiteY55" fmla="*/ 540665 h 2396328"/>
                  <a:gd name="connsiteX56" fmla="*/ 329749 w 1362600"/>
                  <a:gd name="connsiteY56" fmla="*/ 564660 h 2396328"/>
                  <a:gd name="connsiteX57" fmla="*/ 288908 w 1362600"/>
                  <a:gd name="connsiteY57" fmla="*/ 586636 h 2396328"/>
                  <a:gd name="connsiteX58" fmla="*/ 243363 w 1362600"/>
                  <a:gd name="connsiteY58" fmla="*/ 606146 h 2396328"/>
                  <a:gd name="connsiteX59" fmla="*/ 195252 w 1362600"/>
                  <a:gd name="connsiteY59" fmla="*/ 620722 h 2396328"/>
                  <a:gd name="connsiteX60" fmla="*/ 138375 w 1362600"/>
                  <a:gd name="connsiteY60" fmla="*/ 630813 h 2396328"/>
                  <a:gd name="connsiteX61" fmla="*/ 140086 w 1362600"/>
                  <a:gd name="connsiteY61" fmla="*/ 701003 h 2396328"/>
                  <a:gd name="connsiteX62" fmla="*/ 147997 w 1362600"/>
                  <a:gd name="connsiteY62" fmla="*/ 767830 h 2396328"/>
                  <a:gd name="connsiteX63" fmla="*/ 161468 w 1362600"/>
                  <a:gd name="connsiteY63" fmla="*/ 831292 h 2396328"/>
                  <a:gd name="connsiteX64" fmla="*/ 179216 w 1362600"/>
                  <a:gd name="connsiteY64" fmla="*/ 891391 h 2396328"/>
                  <a:gd name="connsiteX65" fmla="*/ 201453 w 1362600"/>
                  <a:gd name="connsiteY65" fmla="*/ 948799 h 2396328"/>
                  <a:gd name="connsiteX66" fmla="*/ 225616 w 1362600"/>
                  <a:gd name="connsiteY66" fmla="*/ 1003740 h 2396328"/>
                  <a:gd name="connsiteX67" fmla="*/ 253199 w 1362600"/>
                  <a:gd name="connsiteY67" fmla="*/ 1055766 h 2396328"/>
                  <a:gd name="connsiteX68" fmla="*/ 280783 w 1362600"/>
                  <a:gd name="connsiteY68" fmla="*/ 1106446 h 2396328"/>
                  <a:gd name="connsiteX69" fmla="*/ 288908 w 1362600"/>
                  <a:gd name="connsiteY69" fmla="*/ 1118556 h 2396328"/>
                  <a:gd name="connsiteX70" fmla="*/ 295964 w 1362600"/>
                  <a:gd name="connsiteY70" fmla="*/ 1133356 h 2396328"/>
                  <a:gd name="connsiteX71" fmla="*/ 305800 w 1362600"/>
                  <a:gd name="connsiteY71" fmla="*/ 1149278 h 2396328"/>
                  <a:gd name="connsiteX72" fmla="*/ 314781 w 1362600"/>
                  <a:gd name="connsiteY72" fmla="*/ 1166097 h 2396328"/>
                  <a:gd name="connsiteX73" fmla="*/ 326327 w 1362600"/>
                  <a:gd name="connsiteY73" fmla="*/ 1182018 h 2396328"/>
                  <a:gd name="connsiteX74" fmla="*/ 339585 w 1362600"/>
                  <a:gd name="connsiteY74" fmla="*/ 1195473 h 2396328"/>
                  <a:gd name="connsiteX75" fmla="*/ 355622 w 1362600"/>
                  <a:gd name="connsiteY75" fmla="*/ 1207358 h 2396328"/>
                  <a:gd name="connsiteX76" fmla="*/ 373583 w 1362600"/>
                  <a:gd name="connsiteY76" fmla="*/ 1216104 h 2396328"/>
                  <a:gd name="connsiteX77" fmla="*/ 394965 w 1362600"/>
                  <a:gd name="connsiteY77" fmla="*/ 1219468 h 2396328"/>
                  <a:gd name="connsiteX78" fmla="*/ 417203 w 1362600"/>
                  <a:gd name="connsiteY78" fmla="*/ 1218795 h 2396328"/>
                  <a:gd name="connsiteX79" fmla="*/ 457188 w 1362600"/>
                  <a:gd name="connsiteY79" fmla="*/ 1208704 h 2396328"/>
                  <a:gd name="connsiteX80" fmla="*/ 492897 w 1362600"/>
                  <a:gd name="connsiteY80" fmla="*/ 1192109 h 2396328"/>
                  <a:gd name="connsiteX81" fmla="*/ 527537 w 1362600"/>
                  <a:gd name="connsiteY81" fmla="*/ 1171254 h 2396328"/>
                  <a:gd name="connsiteX82" fmla="*/ 556190 w 1362600"/>
                  <a:gd name="connsiteY82" fmla="*/ 1146587 h 2396328"/>
                  <a:gd name="connsiteX83" fmla="*/ 583773 w 1362600"/>
                  <a:gd name="connsiteY83" fmla="*/ 1119901 h 2396328"/>
                  <a:gd name="connsiteX84" fmla="*/ 609646 w 1362600"/>
                  <a:gd name="connsiteY84" fmla="*/ 1091870 h 2396328"/>
                  <a:gd name="connsiteX85" fmla="*/ 632739 w 1362600"/>
                  <a:gd name="connsiteY85" fmla="*/ 1065184 h 2396328"/>
                  <a:gd name="connsiteX86" fmla="*/ 652411 w 1362600"/>
                  <a:gd name="connsiteY86" fmla="*/ 1039620 h 2396328"/>
                  <a:gd name="connsiteX87" fmla="*/ 696031 w 1362600"/>
                  <a:gd name="connsiteY87" fmla="*/ 981539 h 2396328"/>
                  <a:gd name="connsiteX88" fmla="*/ 737941 w 1362600"/>
                  <a:gd name="connsiteY88" fmla="*/ 916059 h 2396328"/>
                  <a:gd name="connsiteX89" fmla="*/ 779851 w 1362600"/>
                  <a:gd name="connsiteY89" fmla="*/ 844523 h 2396328"/>
                  <a:gd name="connsiteX90" fmla="*/ 818981 w 1362600"/>
                  <a:gd name="connsiteY90" fmla="*/ 766484 h 2396328"/>
                  <a:gd name="connsiteX91" fmla="*/ 854690 w 1362600"/>
                  <a:gd name="connsiteY91" fmla="*/ 684185 h 2396328"/>
                  <a:gd name="connsiteX92" fmla="*/ 886764 w 1362600"/>
                  <a:gd name="connsiteY92" fmla="*/ 596728 h 2396328"/>
                  <a:gd name="connsiteX93" fmla="*/ 916058 w 1362600"/>
                  <a:gd name="connsiteY93" fmla="*/ 505234 h 2396328"/>
                  <a:gd name="connsiteX94" fmla="*/ 937440 w 1362600"/>
                  <a:gd name="connsiteY94" fmla="*/ 410376 h 2396328"/>
                  <a:gd name="connsiteX95" fmla="*/ 953477 w 1362600"/>
                  <a:gd name="connsiteY95" fmla="*/ 313276 h 2396328"/>
                  <a:gd name="connsiteX96" fmla="*/ 963313 w 1362600"/>
                  <a:gd name="connsiteY96" fmla="*/ 213934 h 2396328"/>
                  <a:gd name="connsiteX97" fmla="*/ 971224 w 1362600"/>
                  <a:gd name="connsiteY97" fmla="*/ 218419 h 2396328"/>
                  <a:gd name="connsiteX98" fmla="*/ 977639 w 1362600"/>
                  <a:gd name="connsiteY98" fmla="*/ 229856 h 2396328"/>
                  <a:gd name="connsiteX99" fmla="*/ 982985 w 1362600"/>
                  <a:gd name="connsiteY99" fmla="*/ 246674 h 2396328"/>
                  <a:gd name="connsiteX100" fmla="*/ 985551 w 1362600"/>
                  <a:gd name="connsiteY100" fmla="*/ 268651 h 2396328"/>
                  <a:gd name="connsiteX101" fmla="*/ 987261 w 1362600"/>
                  <a:gd name="connsiteY101" fmla="*/ 293991 h 2396328"/>
                  <a:gd name="connsiteX102" fmla="*/ 987261 w 1362600"/>
                  <a:gd name="connsiteY102" fmla="*/ 323368 h 2396328"/>
                  <a:gd name="connsiteX103" fmla="*/ 987261 w 1362600"/>
                  <a:gd name="connsiteY103" fmla="*/ 354763 h 2396328"/>
                  <a:gd name="connsiteX104" fmla="*/ 985551 w 1362600"/>
                  <a:gd name="connsiteY104" fmla="*/ 388848 h 2396328"/>
                  <a:gd name="connsiteX105" fmla="*/ 982985 w 1362600"/>
                  <a:gd name="connsiteY105" fmla="*/ 423607 h 2396328"/>
                  <a:gd name="connsiteX106" fmla="*/ 979350 w 1362600"/>
                  <a:gd name="connsiteY106" fmla="*/ 459038 h 2396328"/>
                  <a:gd name="connsiteX107" fmla="*/ 974004 w 1362600"/>
                  <a:gd name="connsiteY107" fmla="*/ 494470 h 2396328"/>
                  <a:gd name="connsiteX108" fmla="*/ 971224 w 1362600"/>
                  <a:gd name="connsiteY108" fmla="*/ 528556 h 2396328"/>
                  <a:gd name="connsiteX109" fmla="*/ 965879 w 1362600"/>
                  <a:gd name="connsiteY109" fmla="*/ 559951 h 2396328"/>
                  <a:gd name="connsiteX110" fmla="*/ 961602 w 1362600"/>
                  <a:gd name="connsiteY110" fmla="*/ 589327 h 2396328"/>
                  <a:gd name="connsiteX111" fmla="*/ 956257 w 1362600"/>
                  <a:gd name="connsiteY111" fmla="*/ 614667 h 2396328"/>
                  <a:gd name="connsiteX112" fmla="*/ 951766 w 1362600"/>
                  <a:gd name="connsiteY112" fmla="*/ 635523 h 2396328"/>
                  <a:gd name="connsiteX113" fmla="*/ 948131 w 1362600"/>
                  <a:gd name="connsiteY113" fmla="*/ 652117 h 2396328"/>
                  <a:gd name="connsiteX114" fmla="*/ 883984 w 1362600"/>
                  <a:gd name="connsiteY114" fmla="*/ 841832 h 2396328"/>
                  <a:gd name="connsiteX115" fmla="*/ 935730 w 1362600"/>
                  <a:gd name="connsiteY115" fmla="*/ 838020 h 2396328"/>
                  <a:gd name="connsiteX116" fmla="*/ 983840 w 1362600"/>
                  <a:gd name="connsiteY116" fmla="*/ 828601 h 2396328"/>
                  <a:gd name="connsiteX117" fmla="*/ 1029171 w 1362600"/>
                  <a:gd name="connsiteY117" fmla="*/ 815146 h 2396328"/>
                  <a:gd name="connsiteX118" fmla="*/ 1072792 w 1362600"/>
                  <a:gd name="connsiteY118" fmla="*/ 797879 h 2396328"/>
                  <a:gd name="connsiteX119" fmla="*/ 1112135 w 1362600"/>
                  <a:gd name="connsiteY119" fmla="*/ 778369 h 2396328"/>
                  <a:gd name="connsiteX120" fmla="*/ 1147630 w 1362600"/>
                  <a:gd name="connsiteY120" fmla="*/ 757066 h 2396328"/>
                  <a:gd name="connsiteX121" fmla="*/ 1181629 w 1362600"/>
                  <a:gd name="connsiteY121" fmla="*/ 735089 h 2396328"/>
                  <a:gd name="connsiteX122" fmla="*/ 1212847 w 1362600"/>
                  <a:gd name="connsiteY122" fmla="*/ 714234 h 2396328"/>
                  <a:gd name="connsiteX123" fmla="*/ 1215413 w 1362600"/>
                  <a:gd name="connsiteY123" fmla="*/ 724325 h 2396328"/>
                  <a:gd name="connsiteX124" fmla="*/ 1186974 w 1362600"/>
                  <a:gd name="connsiteY124" fmla="*/ 757066 h 2396328"/>
                  <a:gd name="connsiteX125" fmla="*/ 1152121 w 1362600"/>
                  <a:gd name="connsiteY125" fmla="*/ 788461 h 2396328"/>
                  <a:gd name="connsiteX126" fmla="*/ 1110211 w 1362600"/>
                  <a:gd name="connsiteY126" fmla="*/ 816492 h 2396328"/>
                  <a:gd name="connsiteX127" fmla="*/ 1063169 w 1362600"/>
                  <a:gd name="connsiteY127" fmla="*/ 841832 h 2396328"/>
                  <a:gd name="connsiteX128" fmla="*/ 1013134 w 1362600"/>
                  <a:gd name="connsiteY128" fmla="*/ 864705 h 2396328"/>
                  <a:gd name="connsiteX129" fmla="*/ 959678 w 1362600"/>
                  <a:gd name="connsiteY129" fmla="*/ 884664 h 2396328"/>
                  <a:gd name="connsiteX130" fmla="*/ 904511 w 1362600"/>
                  <a:gd name="connsiteY130" fmla="*/ 900137 h 2396328"/>
                  <a:gd name="connsiteX131" fmla="*/ 848275 w 1362600"/>
                  <a:gd name="connsiteY131" fmla="*/ 911349 h 2396328"/>
                  <a:gd name="connsiteX132" fmla="*/ 836728 w 1362600"/>
                  <a:gd name="connsiteY132" fmla="*/ 938259 h 2396328"/>
                  <a:gd name="connsiteX133" fmla="*/ 820692 w 1362600"/>
                  <a:gd name="connsiteY133" fmla="*/ 969654 h 2396328"/>
                  <a:gd name="connsiteX134" fmla="*/ 802944 w 1362600"/>
                  <a:gd name="connsiteY134" fmla="*/ 1002395 h 2396328"/>
                  <a:gd name="connsiteX135" fmla="*/ 779851 w 1362600"/>
                  <a:gd name="connsiteY135" fmla="*/ 1037826 h 2396328"/>
                  <a:gd name="connsiteX136" fmla="*/ 755689 w 1362600"/>
                  <a:gd name="connsiteY136" fmla="*/ 1075051 h 2396328"/>
                  <a:gd name="connsiteX137" fmla="*/ 729816 w 1362600"/>
                  <a:gd name="connsiteY137" fmla="*/ 1111828 h 2396328"/>
                  <a:gd name="connsiteX138" fmla="*/ 702232 w 1362600"/>
                  <a:gd name="connsiteY138" fmla="*/ 1146587 h 2396328"/>
                  <a:gd name="connsiteX139" fmla="*/ 674649 w 1362600"/>
                  <a:gd name="connsiteY139" fmla="*/ 1180673 h 2396328"/>
                  <a:gd name="connsiteX140" fmla="*/ 648776 w 1362600"/>
                  <a:gd name="connsiteY140" fmla="*/ 1212068 h 2396328"/>
                  <a:gd name="connsiteX141" fmla="*/ 621192 w 1362600"/>
                  <a:gd name="connsiteY141" fmla="*/ 1240099 h 2396328"/>
                  <a:gd name="connsiteX142" fmla="*/ 597030 w 1362600"/>
                  <a:gd name="connsiteY142" fmla="*/ 1264990 h 2396328"/>
                  <a:gd name="connsiteX143" fmla="*/ 573937 w 1362600"/>
                  <a:gd name="connsiteY143" fmla="*/ 1282930 h 2396328"/>
                  <a:gd name="connsiteX144" fmla="*/ 577572 w 1362600"/>
                  <a:gd name="connsiteY144" fmla="*/ 1296385 h 2396328"/>
                  <a:gd name="connsiteX145" fmla="*/ 583773 w 1362600"/>
                  <a:gd name="connsiteY145" fmla="*/ 1299076 h 2396328"/>
                  <a:gd name="connsiteX146" fmla="*/ 622903 w 1362600"/>
                  <a:gd name="connsiteY146" fmla="*/ 1290331 h 2396328"/>
                  <a:gd name="connsiteX147" fmla="*/ 662247 w 1362600"/>
                  <a:gd name="connsiteY147" fmla="*/ 1286294 h 2396328"/>
                  <a:gd name="connsiteX148" fmla="*/ 693158 w 1362600"/>
                  <a:gd name="connsiteY148" fmla="*/ 1286294 h 2396328"/>
                  <a:gd name="connsiteX149" fmla="*/ 732224 w 1362600"/>
                  <a:gd name="connsiteY149" fmla="*/ 1400104 h 2396328"/>
                  <a:gd name="connsiteX150" fmla="*/ 700522 w 1362600"/>
                  <a:gd name="connsiteY150" fmla="*/ 1404474 h 2396328"/>
                  <a:gd name="connsiteX151" fmla="*/ 664813 w 1362600"/>
                  <a:gd name="connsiteY151" fmla="*/ 1410528 h 2396328"/>
                  <a:gd name="connsiteX152" fmla="*/ 631028 w 1362600"/>
                  <a:gd name="connsiteY152" fmla="*/ 1419274 h 2396328"/>
                  <a:gd name="connsiteX153" fmla="*/ 603445 w 1362600"/>
                  <a:gd name="connsiteY153" fmla="*/ 1427347 h 2396328"/>
                  <a:gd name="connsiteX154" fmla="*/ 582062 w 1362600"/>
                  <a:gd name="connsiteY154" fmla="*/ 1438559 h 2396328"/>
                  <a:gd name="connsiteX155" fmla="*/ 566026 w 1362600"/>
                  <a:gd name="connsiteY155" fmla="*/ 1452014 h 2396328"/>
                  <a:gd name="connsiteX156" fmla="*/ 540153 w 1362600"/>
                  <a:gd name="connsiteY156" fmla="*/ 1490810 h 2396328"/>
                  <a:gd name="connsiteX157" fmla="*/ 522191 w 1362600"/>
                  <a:gd name="connsiteY157" fmla="*/ 1532968 h 2396328"/>
                  <a:gd name="connsiteX158" fmla="*/ 508079 w 1362600"/>
                  <a:gd name="connsiteY158" fmla="*/ 1576921 h 2396328"/>
                  <a:gd name="connsiteX159" fmla="*/ 499954 w 1362600"/>
                  <a:gd name="connsiteY159" fmla="*/ 1621771 h 2396328"/>
                  <a:gd name="connsiteX160" fmla="*/ 496532 w 1362600"/>
                  <a:gd name="connsiteY160" fmla="*/ 1669088 h 2396328"/>
                  <a:gd name="connsiteX161" fmla="*/ 494608 w 1362600"/>
                  <a:gd name="connsiteY161" fmla="*/ 1716629 h 2396328"/>
                  <a:gd name="connsiteX162" fmla="*/ 496532 w 1362600"/>
                  <a:gd name="connsiteY162" fmla="*/ 1764169 h 2396328"/>
                  <a:gd name="connsiteX163" fmla="*/ 499954 w 1362600"/>
                  <a:gd name="connsiteY163" fmla="*/ 1812832 h 2396328"/>
                  <a:gd name="connsiteX164" fmla="*/ 504444 w 1362600"/>
                  <a:gd name="connsiteY164" fmla="*/ 1861045 h 2396328"/>
                  <a:gd name="connsiteX165" fmla="*/ 509790 w 1362600"/>
                  <a:gd name="connsiteY165" fmla="*/ 1908362 h 2396328"/>
                  <a:gd name="connsiteX166" fmla="*/ 510645 w 1362600"/>
                  <a:gd name="connsiteY166" fmla="*/ 1977879 h 2396328"/>
                  <a:gd name="connsiteX167" fmla="*/ 506154 w 1362600"/>
                  <a:gd name="connsiteY167" fmla="*/ 2047396 h 2396328"/>
                  <a:gd name="connsiteX168" fmla="*/ 498243 w 1362600"/>
                  <a:gd name="connsiteY168" fmla="*/ 2114223 h 2396328"/>
                  <a:gd name="connsiteX169" fmla="*/ 488407 w 1362600"/>
                  <a:gd name="connsiteY169" fmla="*/ 2179703 h 2396328"/>
                  <a:gd name="connsiteX170" fmla="*/ 476433 w 1362600"/>
                  <a:gd name="connsiteY170" fmla="*/ 2396328 h 2396328"/>
                  <a:gd name="connsiteX171" fmla="*/ 117848 w 1362600"/>
                  <a:gd name="connsiteY171" fmla="*/ 2396328 h 2396328"/>
                  <a:gd name="connsiteX172" fmla="*/ 158902 w 1362600"/>
                  <a:gd name="connsiteY172" fmla="*/ 2308198 h 2396328"/>
                  <a:gd name="connsiteX173" fmla="*/ 209579 w 1362600"/>
                  <a:gd name="connsiteY173" fmla="*/ 2208407 h 2396328"/>
                  <a:gd name="connsiteX174" fmla="*/ 227326 w 1362600"/>
                  <a:gd name="connsiteY174" fmla="*/ 2172303 h 2396328"/>
                  <a:gd name="connsiteX175" fmla="*/ 242508 w 1362600"/>
                  <a:gd name="connsiteY175" fmla="*/ 2132162 h 2396328"/>
                  <a:gd name="connsiteX176" fmla="*/ 256834 w 1362600"/>
                  <a:gd name="connsiteY176" fmla="*/ 2087537 h 2396328"/>
                  <a:gd name="connsiteX177" fmla="*/ 270091 w 1362600"/>
                  <a:gd name="connsiteY177" fmla="*/ 2039996 h 2396328"/>
                  <a:gd name="connsiteX178" fmla="*/ 280783 w 1362600"/>
                  <a:gd name="connsiteY178" fmla="*/ 1988643 h 2396328"/>
                  <a:gd name="connsiteX179" fmla="*/ 288908 w 1362600"/>
                  <a:gd name="connsiteY179" fmla="*/ 1936393 h 2396328"/>
                  <a:gd name="connsiteX180" fmla="*/ 296820 w 1362600"/>
                  <a:gd name="connsiteY180" fmla="*/ 1881676 h 2396328"/>
                  <a:gd name="connsiteX181" fmla="*/ 302165 w 1362600"/>
                  <a:gd name="connsiteY181" fmla="*/ 1826286 h 2396328"/>
                  <a:gd name="connsiteX182" fmla="*/ 306656 w 1362600"/>
                  <a:gd name="connsiteY182" fmla="*/ 1768654 h 2396328"/>
                  <a:gd name="connsiteX183" fmla="*/ 306656 w 1362600"/>
                  <a:gd name="connsiteY183" fmla="*/ 1711919 h 2396328"/>
                  <a:gd name="connsiteX184" fmla="*/ 306656 w 1362600"/>
                  <a:gd name="connsiteY184" fmla="*/ 1655857 h 2396328"/>
                  <a:gd name="connsiteX185" fmla="*/ 302165 w 1362600"/>
                  <a:gd name="connsiteY185" fmla="*/ 1599570 h 2396328"/>
                  <a:gd name="connsiteX186" fmla="*/ 295964 w 1362600"/>
                  <a:gd name="connsiteY186" fmla="*/ 1545526 h 2396328"/>
                  <a:gd name="connsiteX187" fmla="*/ 288053 w 1362600"/>
                  <a:gd name="connsiteY187" fmla="*/ 1492828 h 2396328"/>
                  <a:gd name="connsiteX188" fmla="*/ 276292 w 1362600"/>
                  <a:gd name="connsiteY188" fmla="*/ 1441923 h 2396328"/>
                  <a:gd name="connsiteX189" fmla="*/ 260255 w 1362600"/>
                  <a:gd name="connsiteY189" fmla="*/ 1394607 h 2396328"/>
                  <a:gd name="connsiteX190" fmla="*/ 242508 w 1362600"/>
                  <a:gd name="connsiteY190" fmla="*/ 1349757 h 2396328"/>
                  <a:gd name="connsiteX191" fmla="*/ 221125 w 1362600"/>
                  <a:gd name="connsiteY191" fmla="*/ 1309616 h 2396328"/>
                  <a:gd name="connsiteX192" fmla="*/ 197177 w 1362600"/>
                  <a:gd name="connsiteY192" fmla="*/ 1274185 h 2396328"/>
                  <a:gd name="connsiteX193" fmla="*/ 169380 w 1362600"/>
                  <a:gd name="connsiteY193" fmla="*/ 1242790 h 2396328"/>
                  <a:gd name="connsiteX194" fmla="*/ 138375 w 1362600"/>
                  <a:gd name="connsiteY194" fmla="*/ 1217450 h 2396328"/>
                  <a:gd name="connsiteX195" fmla="*/ 38519 w 1362600"/>
                  <a:gd name="connsiteY195" fmla="*/ 1182018 h 2396328"/>
                  <a:gd name="connsiteX196" fmla="*/ 3665 w 1362600"/>
                  <a:gd name="connsiteY196" fmla="*/ 1182018 h 2396328"/>
                  <a:gd name="connsiteX197" fmla="*/ 0 w 1362600"/>
                  <a:gd name="connsiteY197" fmla="*/ 1182357 h 2396328"/>
                  <a:gd name="connsiteX198" fmla="*/ 0 w 1362600"/>
                  <a:gd name="connsiteY198" fmla="*/ 971189 h 2396328"/>
                  <a:gd name="connsiteX199" fmla="*/ 120414 w 1362600"/>
                  <a:gd name="connsiteY199" fmla="*/ 1033789 h 2396328"/>
                  <a:gd name="connsiteX200" fmla="*/ 128539 w 1362600"/>
                  <a:gd name="connsiteY200" fmla="*/ 1029080 h 2396328"/>
                  <a:gd name="connsiteX201" fmla="*/ 108012 w 1362600"/>
                  <a:gd name="connsiteY201" fmla="*/ 971672 h 2396328"/>
                  <a:gd name="connsiteX202" fmla="*/ 91975 w 1362600"/>
                  <a:gd name="connsiteY202" fmla="*/ 910004 h 2396328"/>
                  <a:gd name="connsiteX203" fmla="*/ 78504 w 1362600"/>
                  <a:gd name="connsiteY203" fmla="*/ 843178 h 2396328"/>
                  <a:gd name="connsiteX204" fmla="*/ 72303 w 1362600"/>
                  <a:gd name="connsiteY204" fmla="*/ 775006 h 2396328"/>
                  <a:gd name="connsiteX205" fmla="*/ 66957 w 1362600"/>
                  <a:gd name="connsiteY205" fmla="*/ 703694 h 2396328"/>
                  <a:gd name="connsiteX206" fmla="*/ 66957 w 1362600"/>
                  <a:gd name="connsiteY206" fmla="*/ 630813 h 2396328"/>
                  <a:gd name="connsiteX207" fmla="*/ 70592 w 1362600"/>
                  <a:gd name="connsiteY207" fmla="*/ 557260 h 2396328"/>
                  <a:gd name="connsiteX208" fmla="*/ 78504 w 1362600"/>
                  <a:gd name="connsiteY208" fmla="*/ 484379 h 2396328"/>
                  <a:gd name="connsiteX209" fmla="*/ 90264 w 1362600"/>
                  <a:gd name="connsiteY209" fmla="*/ 411722 h 2396328"/>
                  <a:gd name="connsiteX210" fmla="*/ 102666 w 1362600"/>
                  <a:gd name="connsiteY210" fmla="*/ 341532 h 2396328"/>
                  <a:gd name="connsiteX211" fmla="*/ 120414 w 1362600"/>
                  <a:gd name="connsiteY211" fmla="*/ 273360 h 2396328"/>
                  <a:gd name="connsiteX212" fmla="*/ 141796 w 1362600"/>
                  <a:gd name="connsiteY212" fmla="*/ 209225 h 2396328"/>
                  <a:gd name="connsiteX213" fmla="*/ 164034 w 1362600"/>
                  <a:gd name="connsiteY213" fmla="*/ 148453 h 2396328"/>
                  <a:gd name="connsiteX214" fmla="*/ 189907 w 1362600"/>
                  <a:gd name="connsiteY214" fmla="*/ 93512 h 2396328"/>
                  <a:gd name="connsiteX215" fmla="*/ 217490 w 1362600"/>
                  <a:gd name="connsiteY215" fmla="*/ 43504 h 2396328"/>
                  <a:gd name="connsiteX216" fmla="*/ 250633 w 1362600"/>
                  <a:gd name="connsiteY216" fmla="*/ 0 h 2396328"/>
                  <a:gd name="connsiteX0" fmla="*/ 1361456 w 1362600"/>
                  <a:gd name="connsiteY0" fmla="*/ 1033789 h 2396328"/>
                  <a:gd name="connsiteX1" fmla="*/ 1362600 w 1362600"/>
                  <a:gd name="connsiteY1" fmla="*/ 1034469 h 2396328"/>
                  <a:gd name="connsiteX2" fmla="*/ 1360043 w 1362600"/>
                  <a:gd name="connsiteY2" fmla="*/ 1035347 h 2396328"/>
                  <a:gd name="connsiteX3" fmla="*/ 1361456 w 1362600"/>
                  <a:gd name="connsiteY3" fmla="*/ 1033789 h 2396328"/>
                  <a:gd name="connsiteX4" fmla="*/ 250633 w 1362600"/>
                  <a:gd name="connsiteY4" fmla="*/ 0 h 2396328"/>
                  <a:gd name="connsiteX5" fmla="*/ 246998 w 1362600"/>
                  <a:gd name="connsiteY5" fmla="*/ 10764 h 2396328"/>
                  <a:gd name="connsiteX6" fmla="*/ 245288 w 1362600"/>
                  <a:gd name="connsiteY6" fmla="*/ 17940 h 2396328"/>
                  <a:gd name="connsiteX7" fmla="*/ 243363 w 1362600"/>
                  <a:gd name="connsiteY7" fmla="*/ 22649 h 2396328"/>
                  <a:gd name="connsiteX8" fmla="*/ 243363 w 1362600"/>
                  <a:gd name="connsiteY8" fmla="*/ 25340 h 2396328"/>
                  <a:gd name="connsiteX9" fmla="*/ 245288 w 1362600"/>
                  <a:gd name="connsiteY9" fmla="*/ 26686 h 2396328"/>
                  <a:gd name="connsiteX10" fmla="*/ 245288 w 1362600"/>
                  <a:gd name="connsiteY10" fmla="*/ 28031 h 2396328"/>
                  <a:gd name="connsiteX11" fmla="*/ 246998 w 1362600"/>
                  <a:gd name="connsiteY11" fmla="*/ 28031 h 2396328"/>
                  <a:gd name="connsiteX12" fmla="*/ 246998 w 1362600"/>
                  <a:gd name="connsiteY12" fmla="*/ 30050 h 2396328"/>
                  <a:gd name="connsiteX13" fmla="*/ 245288 w 1362600"/>
                  <a:gd name="connsiteY13" fmla="*/ 34086 h 2396328"/>
                  <a:gd name="connsiteX14" fmla="*/ 243363 w 1362600"/>
                  <a:gd name="connsiteY14" fmla="*/ 40141 h 2396328"/>
                  <a:gd name="connsiteX15" fmla="*/ 240797 w 1362600"/>
                  <a:gd name="connsiteY15" fmla="*/ 49559 h 2396328"/>
                  <a:gd name="connsiteX16" fmla="*/ 235452 w 1362600"/>
                  <a:gd name="connsiteY16" fmla="*/ 62790 h 2396328"/>
                  <a:gd name="connsiteX17" fmla="*/ 227326 w 1362600"/>
                  <a:gd name="connsiteY17" fmla="*/ 81627 h 2396328"/>
                  <a:gd name="connsiteX18" fmla="*/ 219415 w 1362600"/>
                  <a:gd name="connsiteY18" fmla="*/ 104276 h 2396328"/>
                  <a:gd name="connsiteX19" fmla="*/ 206799 w 1362600"/>
                  <a:gd name="connsiteY19" fmla="*/ 133653 h 2396328"/>
                  <a:gd name="connsiteX20" fmla="*/ 191831 w 1362600"/>
                  <a:gd name="connsiteY20" fmla="*/ 169084 h 2396328"/>
                  <a:gd name="connsiteX21" fmla="*/ 173870 w 1362600"/>
                  <a:gd name="connsiteY21" fmla="*/ 224474 h 2396328"/>
                  <a:gd name="connsiteX22" fmla="*/ 161468 w 1362600"/>
                  <a:gd name="connsiteY22" fmla="*/ 283900 h 2396328"/>
                  <a:gd name="connsiteX23" fmla="*/ 151632 w 1362600"/>
                  <a:gd name="connsiteY23" fmla="*/ 344896 h 2396328"/>
                  <a:gd name="connsiteX24" fmla="*/ 138375 w 1362600"/>
                  <a:gd name="connsiteY24" fmla="*/ 409704 h 2396328"/>
                  <a:gd name="connsiteX25" fmla="*/ 136451 w 1362600"/>
                  <a:gd name="connsiteY25" fmla="*/ 423607 h 2396328"/>
                  <a:gd name="connsiteX26" fmla="*/ 133885 w 1362600"/>
                  <a:gd name="connsiteY26" fmla="*/ 444462 h 2396328"/>
                  <a:gd name="connsiteX27" fmla="*/ 131960 w 1362600"/>
                  <a:gd name="connsiteY27" fmla="*/ 466439 h 2396328"/>
                  <a:gd name="connsiteX28" fmla="*/ 130250 w 1362600"/>
                  <a:gd name="connsiteY28" fmla="*/ 490433 h 2396328"/>
                  <a:gd name="connsiteX29" fmla="*/ 130250 w 1362600"/>
                  <a:gd name="connsiteY29" fmla="*/ 515101 h 2396328"/>
                  <a:gd name="connsiteX30" fmla="*/ 133885 w 1362600"/>
                  <a:gd name="connsiteY30" fmla="*/ 537301 h 2396328"/>
                  <a:gd name="connsiteX31" fmla="*/ 138375 w 1362600"/>
                  <a:gd name="connsiteY31" fmla="*/ 556587 h 2396328"/>
                  <a:gd name="connsiteX32" fmla="*/ 146286 w 1362600"/>
                  <a:gd name="connsiteY32" fmla="*/ 570042 h 2396328"/>
                  <a:gd name="connsiteX33" fmla="*/ 189052 w 1362600"/>
                  <a:gd name="connsiteY33" fmla="*/ 567351 h 2396328"/>
                  <a:gd name="connsiteX34" fmla="*/ 230961 w 1362600"/>
                  <a:gd name="connsiteY34" fmla="*/ 556587 h 2396328"/>
                  <a:gd name="connsiteX35" fmla="*/ 270947 w 1362600"/>
                  <a:gd name="connsiteY35" fmla="*/ 539320 h 2396328"/>
                  <a:gd name="connsiteX36" fmla="*/ 312001 w 1362600"/>
                  <a:gd name="connsiteY36" fmla="*/ 515101 h 2396328"/>
                  <a:gd name="connsiteX37" fmla="*/ 349420 w 1362600"/>
                  <a:gd name="connsiteY37" fmla="*/ 487070 h 2396328"/>
                  <a:gd name="connsiteX38" fmla="*/ 385985 w 1362600"/>
                  <a:gd name="connsiteY38" fmla="*/ 452984 h 2396328"/>
                  <a:gd name="connsiteX39" fmla="*/ 420624 w 1362600"/>
                  <a:gd name="connsiteY39" fmla="*/ 416880 h 2396328"/>
                  <a:gd name="connsiteX40" fmla="*/ 452698 w 1362600"/>
                  <a:gd name="connsiteY40" fmla="*/ 378981 h 2396328"/>
                  <a:gd name="connsiteX41" fmla="*/ 483917 w 1362600"/>
                  <a:gd name="connsiteY41" fmla="*/ 338841 h 2396328"/>
                  <a:gd name="connsiteX42" fmla="*/ 510645 w 1362600"/>
                  <a:gd name="connsiteY42" fmla="*/ 297355 h 2396328"/>
                  <a:gd name="connsiteX43" fmla="*/ 535662 w 1362600"/>
                  <a:gd name="connsiteY43" fmla="*/ 257214 h 2396328"/>
                  <a:gd name="connsiteX44" fmla="*/ 556190 w 1362600"/>
                  <a:gd name="connsiteY44" fmla="*/ 218419 h 2396328"/>
                  <a:gd name="connsiteX45" fmla="*/ 566026 w 1362600"/>
                  <a:gd name="connsiteY45" fmla="*/ 218419 h 2396328"/>
                  <a:gd name="connsiteX46" fmla="*/ 566026 w 1362600"/>
                  <a:gd name="connsiteY46" fmla="*/ 222455 h 2396328"/>
                  <a:gd name="connsiteX47" fmla="*/ 549989 w 1362600"/>
                  <a:gd name="connsiteY47" fmla="*/ 261251 h 2396328"/>
                  <a:gd name="connsiteX48" fmla="*/ 532027 w 1362600"/>
                  <a:gd name="connsiteY48" fmla="*/ 301391 h 2396328"/>
                  <a:gd name="connsiteX49" fmla="*/ 512569 w 1362600"/>
                  <a:gd name="connsiteY49" fmla="*/ 340186 h 2396328"/>
                  <a:gd name="connsiteX50" fmla="*/ 492897 w 1362600"/>
                  <a:gd name="connsiteY50" fmla="*/ 377636 h 2396328"/>
                  <a:gd name="connsiteX51" fmla="*/ 472370 w 1362600"/>
                  <a:gd name="connsiteY51" fmla="*/ 414189 h 2396328"/>
                  <a:gd name="connsiteX52" fmla="*/ 449277 w 1362600"/>
                  <a:gd name="connsiteY52" fmla="*/ 448274 h 2396328"/>
                  <a:gd name="connsiteX53" fmla="*/ 425115 w 1362600"/>
                  <a:gd name="connsiteY53" fmla="*/ 481015 h 2396328"/>
                  <a:gd name="connsiteX54" fmla="*/ 395821 w 1362600"/>
                  <a:gd name="connsiteY54" fmla="*/ 511064 h 2396328"/>
                  <a:gd name="connsiteX55" fmla="*/ 365458 w 1362600"/>
                  <a:gd name="connsiteY55" fmla="*/ 540665 h 2396328"/>
                  <a:gd name="connsiteX56" fmla="*/ 329749 w 1362600"/>
                  <a:gd name="connsiteY56" fmla="*/ 564660 h 2396328"/>
                  <a:gd name="connsiteX57" fmla="*/ 288908 w 1362600"/>
                  <a:gd name="connsiteY57" fmla="*/ 586636 h 2396328"/>
                  <a:gd name="connsiteX58" fmla="*/ 243363 w 1362600"/>
                  <a:gd name="connsiteY58" fmla="*/ 606146 h 2396328"/>
                  <a:gd name="connsiteX59" fmla="*/ 195252 w 1362600"/>
                  <a:gd name="connsiteY59" fmla="*/ 620722 h 2396328"/>
                  <a:gd name="connsiteX60" fmla="*/ 138375 w 1362600"/>
                  <a:gd name="connsiteY60" fmla="*/ 630813 h 2396328"/>
                  <a:gd name="connsiteX61" fmla="*/ 140086 w 1362600"/>
                  <a:gd name="connsiteY61" fmla="*/ 701003 h 2396328"/>
                  <a:gd name="connsiteX62" fmla="*/ 147997 w 1362600"/>
                  <a:gd name="connsiteY62" fmla="*/ 767830 h 2396328"/>
                  <a:gd name="connsiteX63" fmla="*/ 161468 w 1362600"/>
                  <a:gd name="connsiteY63" fmla="*/ 831292 h 2396328"/>
                  <a:gd name="connsiteX64" fmla="*/ 179216 w 1362600"/>
                  <a:gd name="connsiteY64" fmla="*/ 891391 h 2396328"/>
                  <a:gd name="connsiteX65" fmla="*/ 201453 w 1362600"/>
                  <a:gd name="connsiteY65" fmla="*/ 948799 h 2396328"/>
                  <a:gd name="connsiteX66" fmla="*/ 225616 w 1362600"/>
                  <a:gd name="connsiteY66" fmla="*/ 1003740 h 2396328"/>
                  <a:gd name="connsiteX67" fmla="*/ 253199 w 1362600"/>
                  <a:gd name="connsiteY67" fmla="*/ 1055766 h 2396328"/>
                  <a:gd name="connsiteX68" fmla="*/ 280783 w 1362600"/>
                  <a:gd name="connsiteY68" fmla="*/ 1106446 h 2396328"/>
                  <a:gd name="connsiteX69" fmla="*/ 288908 w 1362600"/>
                  <a:gd name="connsiteY69" fmla="*/ 1118556 h 2396328"/>
                  <a:gd name="connsiteX70" fmla="*/ 295964 w 1362600"/>
                  <a:gd name="connsiteY70" fmla="*/ 1133356 h 2396328"/>
                  <a:gd name="connsiteX71" fmla="*/ 305800 w 1362600"/>
                  <a:gd name="connsiteY71" fmla="*/ 1149278 h 2396328"/>
                  <a:gd name="connsiteX72" fmla="*/ 314781 w 1362600"/>
                  <a:gd name="connsiteY72" fmla="*/ 1166097 h 2396328"/>
                  <a:gd name="connsiteX73" fmla="*/ 326327 w 1362600"/>
                  <a:gd name="connsiteY73" fmla="*/ 1182018 h 2396328"/>
                  <a:gd name="connsiteX74" fmla="*/ 339585 w 1362600"/>
                  <a:gd name="connsiteY74" fmla="*/ 1195473 h 2396328"/>
                  <a:gd name="connsiteX75" fmla="*/ 355622 w 1362600"/>
                  <a:gd name="connsiteY75" fmla="*/ 1207358 h 2396328"/>
                  <a:gd name="connsiteX76" fmla="*/ 373583 w 1362600"/>
                  <a:gd name="connsiteY76" fmla="*/ 1216104 h 2396328"/>
                  <a:gd name="connsiteX77" fmla="*/ 394965 w 1362600"/>
                  <a:gd name="connsiteY77" fmla="*/ 1219468 h 2396328"/>
                  <a:gd name="connsiteX78" fmla="*/ 417203 w 1362600"/>
                  <a:gd name="connsiteY78" fmla="*/ 1218795 h 2396328"/>
                  <a:gd name="connsiteX79" fmla="*/ 457188 w 1362600"/>
                  <a:gd name="connsiteY79" fmla="*/ 1208704 h 2396328"/>
                  <a:gd name="connsiteX80" fmla="*/ 492897 w 1362600"/>
                  <a:gd name="connsiteY80" fmla="*/ 1192109 h 2396328"/>
                  <a:gd name="connsiteX81" fmla="*/ 527537 w 1362600"/>
                  <a:gd name="connsiteY81" fmla="*/ 1171254 h 2396328"/>
                  <a:gd name="connsiteX82" fmla="*/ 556190 w 1362600"/>
                  <a:gd name="connsiteY82" fmla="*/ 1146587 h 2396328"/>
                  <a:gd name="connsiteX83" fmla="*/ 583773 w 1362600"/>
                  <a:gd name="connsiteY83" fmla="*/ 1119901 h 2396328"/>
                  <a:gd name="connsiteX84" fmla="*/ 609646 w 1362600"/>
                  <a:gd name="connsiteY84" fmla="*/ 1091870 h 2396328"/>
                  <a:gd name="connsiteX85" fmla="*/ 632739 w 1362600"/>
                  <a:gd name="connsiteY85" fmla="*/ 1065184 h 2396328"/>
                  <a:gd name="connsiteX86" fmla="*/ 652411 w 1362600"/>
                  <a:gd name="connsiteY86" fmla="*/ 1039620 h 2396328"/>
                  <a:gd name="connsiteX87" fmla="*/ 696031 w 1362600"/>
                  <a:gd name="connsiteY87" fmla="*/ 981539 h 2396328"/>
                  <a:gd name="connsiteX88" fmla="*/ 737941 w 1362600"/>
                  <a:gd name="connsiteY88" fmla="*/ 916059 h 2396328"/>
                  <a:gd name="connsiteX89" fmla="*/ 779851 w 1362600"/>
                  <a:gd name="connsiteY89" fmla="*/ 844523 h 2396328"/>
                  <a:gd name="connsiteX90" fmla="*/ 818981 w 1362600"/>
                  <a:gd name="connsiteY90" fmla="*/ 766484 h 2396328"/>
                  <a:gd name="connsiteX91" fmla="*/ 854690 w 1362600"/>
                  <a:gd name="connsiteY91" fmla="*/ 684185 h 2396328"/>
                  <a:gd name="connsiteX92" fmla="*/ 886764 w 1362600"/>
                  <a:gd name="connsiteY92" fmla="*/ 596728 h 2396328"/>
                  <a:gd name="connsiteX93" fmla="*/ 916058 w 1362600"/>
                  <a:gd name="connsiteY93" fmla="*/ 505234 h 2396328"/>
                  <a:gd name="connsiteX94" fmla="*/ 937440 w 1362600"/>
                  <a:gd name="connsiteY94" fmla="*/ 410376 h 2396328"/>
                  <a:gd name="connsiteX95" fmla="*/ 953477 w 1362600"/>
                  <a:gd name="connsiteY95" fmla="*/ 313276 h 2396328"/>
                  <a:gd name="connsiteX96" fmla="*/ 963313 w 1362600"/>
                  <a:gd name="connsiteY96" fmla="*/ 213934 h 2396328"/>
                  <a:gd name="connsiteX97" fmla="*/ 971224 w 1362600"/>
                  <a:gd name="connsiteY97" fmla="*/ 218419 h 2396328"/>
                  <a:gd name="connsiteX98" fmla="*/ 977639 w 1362600"/>
                  <a:gd name="connsiteY98" fmla="*/ 229856 h 2396328"/>
                  <a:gd name="connsiteX99" fmla="*/ 982985 w 1362600"/>
                  <a:gd name="connsiteY99" fmla="*/ 246674 h 2396328"/>
                  <a:gd name="connsiteX100" fmla="*/ 985551 w 1362600"/>
                  <a:gd name="connsiteY100" fmla="*/ 268651 h 2396328"/>
                  <a:gd name="connsiteX101" fmla="*/ 987261 w 1362600"/>
                  <a:gd name="connsiteY101" fmla="*/ 293991 h 2396328"/>
                  <a:gd name="connsiteX102" fmla="*/ 987261 w 1362600"/>
                  <a:gd name="connsiteY102" fmla="*/ 323368 h 2396328"/>
                  <a:gd name="connsiteX103" fmla="*/ 987261 w 1362600"/>
                  <a:gd name="connsiteY103" fmla="*/ 354763 h 2396328"/>
                  <a:gd name="connsiteX104" fmla="*/ 985551 w 1362600"/>
                  <a:gd name="connsiteY104" fmla="*/ 388848 h 2396328"/>
                  <a:gd name="connsiteX105" fmla="*/ 982985 w 1362600"/>
                  <a:gd name="connsiteY105" fmla="*/ 423607 h 2396328"/>
                  <a:gd name="connsiteX106" fmla="*/ 979350 w 1362600"/>
                  <a:gd name="connsiteY106" fmla="*/ 459038 h 2396328"/>
                  <a:gd name="connsiteX107" fmla="*/ 974004 w 1362600"/>
                  <a:gd name="connsiteY107" fmla="*/ 494470 h 2396328"/>
                  <a:gd name="connsiteX108" fmla="*/ 971224 w 1362600"/>
                  <a:gd name="connsiteY108" fmla="*/ 528556 h 2396328"/>
                  <a:gd name="connsiteX109" fmla="*/ 965879 w 1362600"/>
                  <a:gd name="connsiteY109" fmla="*/ 559951 h 2396328"/>
                  <a:gd name="connsiteX110" fmla="*/ 961602 w 1362600"/>
                  <a:gd name="connsiteY110" fmla="*/ 589327 h 2396328"/>
                  <a:gd name="connsiteX111" fmla="*/ 956257 w 1362600"/>
                  <a:gd name="connsiteY111" fmla="*/ 614667 h 2396328"/>
                  <a:gd name="connsiteX112" fmla="*/ 951766 w 1362600"/>
                  <a:gd name="connsiteY112" fmla="*/ 635523 h 2396328"/>
                  <a:gd name="connsiteX113" fmla="*/ 948131 w 1362600"/>
                  <a:gd name="connsiteY113" fmla="*/ 652117 h 2396328"/>
                  <a:gd name="connsiteX114" fmla="*/ 883984 w 1362600"/>
                  <a:gd name="connsiteY114" fmla="*/ 841832 h 2396328"/>
                  <a:gd name="connsiteX115" fmla="*/ 935730 w 1362600"/>
                  <a:gd name="connsiteY115" fmla="*/ 838020 h 2396328"/>
                  <a:gd name="connsiteX116" fmla="*/ 983840 w 1362600"/>
                  <a:gd name="connsiteY116" fmla="*/ 828601 h 2396328"/>
                  <a:gd name="connsiteX117" fmla="*/ 1029171 w 1362600"/>
                  <a:gd name="connsiteY117" fmla="*/ 815146 h 2396328"/>
                  <a:gd name="connsiteX118" fmla="*/ 1072792 w 1362600"/>
                  <a:gd name="connsiteY118" fmla="*/ 797879 h 2396328"/>
                  <a:gd name="connsiteX119" fmla="*/ 1112135 w 1362600"/>
                  <a:gd name="connsiteY119" fmla="*/ 778369 h 2396328"/>
                  <a:gd name="connsiteX120" fmla="*/ 1147630 w 1362600"/>
                  <a:gd name="connsiteY120" fmla="*/ 757066 h 2396328"/>
                  <a:gd name="connsiteX121" fmla="*/ 1181629 w 1362600"/>
                  <a:gd name="connsiteY121" fmla="*/ 735089 h 2396328"/>
                  <a:gd name="connsiteX122" fmla="*/ 1212847 w 1362600"/>
                  <a:gd name="connsiteY122" fmla="*/ 714234 h 2396328"/>
                  <a:gd name="connsiteX123" fmla="*/ 1215413 w 1362600"/>
                  <a:gd name="connsiteY123" fmla="*/ 724325 h 2396328"/>
                  <a:gd name="connsiteX124" fmla="*/ 1186974 w 1362600"/>
                  <a:gd name="connsiteY124" fmla="*/ 757066 h 2396328"/>
                  <a:gd name="connsiteX125" fmla="*/ 1152121 w 1362600"/>
                  <a:gd name="connsiteY125" fmla="*/ 788461 h 2396328"/>
                  <a:gd name="connsiteX126" fmla="*/ 1110211 w 1362600"/>
                  <a:gd name="connsiteY126" fmla="*/ 816492 h 2396328"/>
                  <a:gd name="connsiteX127" fmla="*/ 1063169 w 1362600"/>
                  <a:gd name="connsiteY127" fmla="*/ 841832 h 2396328"/>
                  <a:gd name="connsiteX128" fmla="*/ 1013134 w 1362600"/>
                  <a:gd name="connsiteY128" fmla="*/ 864705 h 2396328"/>
                  <a:gd name="connsiteX129" fmla="*/ 959678 w 1362600"/>
                  <a:gd name="connsiteY129" fmla="*/ 884664 h 2396328"/>
                  <a:gd name="connsiteX130" fmla="*/ 904511 w 1362600"/>
                  <a:gd name="connsiteY130" fmla="*/ 900137 h 2396328"/>
                  <a:gd name="connsiteX131" fmla="*/ 848275 w 1362600"/>
                  <a:gd name="connsiteY131" fmla="*/ 911349 h 2396328"/>
                  <a:gd name="connsiteX132" fmla="*/ 836728 w 1362600"/>
                  <a:gd name="connsiteY132" fmla="*/ 938259 h 2396328"/>
                  <a:gd name="connsiteX133" fmla="*/ 820692 w 1362600"/>
                  <a:gd name="connsiteY133" fmla="*/ 969654 h 2396328"/>
                  <a:gd name="connsiteX134" fmla="*/ 802944 w 1362600"/>
                  <a:gd name="connsiteY134" fmla="*/ 1002395 h 2396328"/>
                  <a:gd name="connsiteX135" fmla="*/ 779851 w 1362600"/>
                  <a:gd name="connsiteY135" fmla="*/ 1037826 h 2396328"/>
                  <a:gd name="connsiteX136" fmla="*/ 755689 w 1362600"/>
                  <a:gd name="connsiteY136" fmla="*/ 1075051 h 2396328"/>
                  <a:gd name="connsiteX137" fmla="*/ 729816 w 1362600"/>
                  <a:gd name="connsiteY137" fmla="*/ 1111828 h 2396328"/>
                  <a:gd name="connsiteX138" fmla="*/ 702232 w 1362600"/>
                  <a:gd name="connsiteY138" fmla="*/ 1146587 h 2396328"/>
                  <a:gd name="connsiteX139" fmla="*/ 674649 w 1362600"/>
                  <a:gd name="connsiteY139" fmla="*/ 1180673 h 2396328"/>
                  <a:gd name="connsiteX140" fmla="*/ 648776 w 1362600"/>
                  <a:gd name="connsiteY140" fmla="*/ 1212068 h 2396328"/>
                  <a:gd name="connsiteX141" fmla="*/ 621192 w 1362600"/>
                  <a:gd name="connsiteY141" fmla="*/ 1240099 h 2396328"/>
                  <a:gd name="connsiteX142" fmla="*/ 597030 w 1362600"/>
                  <a:gd name="connsiteY142" fmla="*/ 1264990 h 2396328"/>
                  <a:gd name="connsiteX143" fmla="*/ 573937 w 1362600"/>
                  <a:gd name="connsiteY143" fmla="*/ 1282930 h 2396328"/>
                  <a:gd name="connsiteX144" fmla="*/ 577572 w 1362600"/>
                  <a:gd name="connsiteY144" fmla="*/ 1296385 h 2396328"/>
                  <a:gd name="connsiteX145" fmla="*/ 583773 w 1362600"/>
                  <a:gd name="connsiteY145" fmla="*/ 1299076 h 2396328"/>
                  <a:gd name="connsiteX146" fmla="*/ 622903 w 1362600"/>
                  <a:gd name="connsiteY146" fmla="*/ 1290331 h 2396328"/>
                  <a:gd name="connsiteX147" fmla="*/ 662247 w 1362600"/>
                  <a:gd name="connsiteY147" fmla="*/ 1286294 h 2396328"/>
                  <a:gd name="connsiteX148" fmla="*/ 693158 w 1362600"/>
                  <a:gd name="connsiteY148" fmla="*/ 1286294 h 2396328"/>
                  <a:gd name="connsiteX149" fmla="*/ 732224 w 1362600"/>
                  <a:gd name="connsiteY149" fmla="*/ 1400104 h 2396328"/>
                  <a:gd name="connsiteX150" fmla="*/ 700522 w 1362600"/>
                  <a:gd name="connsiteY150" fmla="*/ 1404474 h 2396328"/>
                  <a:gd name="connsiteX151" fmla="*/ 664813 w 1362600"/>
                  <a:gd name="connsiteY151" fmla="*/ 1410528 h 2396328"/>
                  <a:gd name="connsiteX152" fmla="*/ 631028 w 1362600"/>
                  <a:gd name="connsiteY152" fmla="*/ 1419274 h 2396328"/>
                  <a:gd name="connsiteX153" fmla="*/ 603445 w 1362600"/>
                  <a:gd name="connsiteY153" fmla="*/ 1427347 h 2396328"/>
                  <a:gd name="connsiteX154" fmla="*/ 582062 w 1362600"/>
                  <a:gd name="connsiteY154" fmla="*/ 1438559 h 2396328"/>
                  <a:gd name="connsiteX155" fmla="*/ 566026 w 1362600"/>
                  <a:gd name="connsiteY155" fmla="*/ 1452014 h 2396328"/>
                  <a:gd name="connsiteX156" fmla="*/ 540153 w 1362600"/>
                  <a:gd name="connsiteY156" fmla="*/ 1490810 h 2396328"/>
                  <a:gd name="connsiteX157" fmla="*/ 522191 w 1362600"/>
                  <a:gd name="connsiteY157" fmla="*/ 1532968 h 2396328"/>
                  <a:gd name="connsiteX158" fmla="*/ 508079 w 1362600"/>
                  <a:gd name="connsiteY158" fmla="*/ 1576921 h 2396328"/>
                  <a:gd name="connsiteX159" fmla="*/ 499954 w 1362600"/>
                  <a:gd name="connsiteY159" fmla="*/ 1621771 h 2396328"/>
                  <a:gd name="connsiteX160" fmla="*/ 496532 w 1362600"/>
                  <a:gd name="connsiteY160" fmla="*/ 1669088 h 2396328"/>
                  <a:gd name="connsiteX161" fmla="*/ 494608 w 1362600"/>
                  <a:gd name="connsiteY161" fmla="*/ 1716629 h 2396328"/>
                  <a:gd name="connsiteX162" fmla="*/ 496532 w 1362600"/>
                  <a:gd name="connsiteY162" fmla="*/ 1764169 h 2396328"/>
                  <a:gd name="connsiteX163" fmla="*/ 499954 w 1362600"/>
                  <a:gd name="connsiteY163" fmla="*/ 1812832 h 2396328"/>
                  <a:gd name="connsiteX164" fmla="*/ 504444 w 1362600"/>
                  <a:gd name="connsiteY164" fmla="*/ 1861045 h 2396328"/>
                  <a:gd name="connsiteX165" fmla="*/ 509790 w 1362600"/>
                  <a:gd name="connsiteY165" fmla="*/ 1908362 h 2396328"/>
                  <a:gd name="connsiteX166" fmla="*/ 510645 w 1362600"/>
                  <a:gd name="connsiteY166" fmla="*/ 1977879 h 2396328"/>
                  <a:gd name="connsiteX167" fmla="*/ 506154 w 1362600"/>
                  <a:gd name="connsiteY167" fmla="*/ 2047396 h 2396328"/>
                  <a:gd name="connsiteX168" fmla="*/ 498243 w 1362600"/>
                  <a:gd name="connsiteY168" fmla="*/ 2114223 h 2396328"/>
                  <a:gd name="connsiteX169" fmla="*/ 488407 w 1362600"/>
                  <a:gd name="connsiteY169" fmla="*/ 2179703 h 2396328"/>
                  <a:gd name="connsiteX170" fmla="*/ 476433 w 1362600"/>
                  <a:gd name="connsiteY170" fmla="*/ 2396328 h 2396328"/>
                  <a:gd name="connsiteX171" fmla="*/ 117848 w 1362600"/>
                  <a:gd name="connsiteY171" fmla="*/ 2396328 h 2396328"/>
                  <a:gd name="connsiteX172" fmla="*/ 158902 w 1362600"/>
                  <a:gd name="connsiteY172" fmla="*/ 2308198 h 2396328"/>
                  <a:gd name="connsiteX173" fmla="*/ 209579 w 1362600"/>
                  <a:gd name="connsiteY173" fmla="*/ 2208407 h 2396328"/>
                  <a:gd name="connsiteX174" fmla="*/ 227326 w 1362600"/>
                  <a:gd name="connsiteY174" fmla="*/ 2172303 h 2396328"/>
                  <a:gd name="connsiteX175" fmla="*/ 242508 w 1362600"/>
                  <a:gd name="connsiteY175" fmla="*/ 2132162 h 2396328"/>
                  <a:gd name="connsiteX176" fmla="*/ 256834 w 1362600"/>
                  <a:gd name="connsiteY176" fmla="*/ 2087537 h 2396328"/>
                  <a:gd name="connsiteX177" fmla="*/ 270091 w 1362600"/>
                  <a:gd name="connsiteY177" fmla="*/ 2039996 h 2396328"/>
                  <a:gd name="connsiteX178" fmla="*/ 280783 w 1362600"/>
                  <a:gd name="connsiteY178" fmla="*/ 1988643 h 2396328"/>
                  <a:gd name="connsiteX179" fmla="*/ 288908 w 1362600"/>
                  <a:gd name="connsiteY179" fmla="*/ 1936393 h 2396328"/>
                  <a:gd name="connsiteX180" fmla="*/ 296820 w 1362600"/>
                  <a:gd name="connsiteY180" fmla="*/ 1881676 h 2396328"/>
                  <a:gd name="connsiteX181" fmla="*/ 302165 w 1362600"/>
                  <a:gd name="connsiteY181" fmla="*/ 1826286 h 2396328"/>
                  <a:gd name="connsiteX182" fmla="*/ 306656 w 1362600"/>
                  <a:gd name="connsiteY182" fmla="*/ 1768654 h 2396328"/>
                  <a:gd name="connsiteX183" fmla="*/ 306656 w 1362600"/>
                  <a:gd name="connsiteY183" fmla="*/ 1711919 h 2396328"/>
                  <a:gd name="connsiteX184" fmla="*/ 306656 w 1362600"/>
                  <a:gd name="connsiteY184" fmla="*/ 1655857 h 2396328"/>
                  <a:gd name="connsiteX185" fmla="*/ 302165 w 1362600"/>
                  <a:gd name="connsiteY185" fmla="*/ 1599570 h 2396328"/>
                  <a:gd name="connsiteX186" fmla="*/ 295964 w 1362600"/>
                  <a:gd name="connsiteY186" fmla="*/ 1545526 h 2396328"/>
                  <a:gd name="connsiteX187" fmla="*/ 288053 w 1362600"/>
                  <a:gd name="connsiteY187" fmla="*/ 1492828 h 2396328"/>
                  <a:gd name="connsiteX188" fmla="*/ 276292 w 1362600"/>
                  <a:gd name="connsiteY188" fmla="*/ 1441923 h 2396328"/>
                  <a:gd name="connsiteX189" fmla="*/ 260255 w 1362600"/>
                  <a:gd name="connsiteY189" fmla="*/ 1394607 h 2396328"/>
                  <a:gd name="connsiteX190" fmla="*/ 242508 w 1362600"/>
                  <a:gd name="connsiteY190" fmla="*/ 1349757 h 2396328"/>
                  <a:gd name="connsiteX191" fmla="*/ 221125 w 1362600"/>
                  <a:gd name="connsiteY191" fmla="*/ 1309616 h 2396328"/>
                  <a:gd name="connsiteX192" fmla="*/ 197177 w 1362600"/>
                  <a:gd name="connsiteY192" fmla="*/ 1274185 h 2396328"/>
                  <a:gd name="connsiteX193" fmla="*/ 169380 w 1362600"/>
                  <a:gd name="connsiteY193" fmla="*/ 1242790 h 2396328"/>
                  <a:gd name="connsiteX194" fmla="*/ 138375 w 1362600"/>
                  <a:gd name="connsiteY194" fmla="*/ 1217450 h 2396328"/>
                  <a:gd name="connsiteX195" fmla="*/ 3665 w 1362600"/>
                  <a:gd name="connsiteY195" fmla="*/ 1182018 h 2396328"/>
                  <a:gd name="connsiteX196" fmla="*/ 0 w 1362600"/>
                  <a:gd name="connsiteY196" fmla="*/ 1182357 h 2396328"/>
                  <a:gd name="connsiteX197" fmla="*/ 0 w 1362600"/>
                  <a:gd name="connsiteY197" fmla="*/ 971189 h 2396328"/>
                  <a:gd name="connsiteX198" fmla="*/ 120414 w 1362600"/>
                  <a:gd name="connsiteY198" fmla="*/ 1033789 h 2396328"/>
                  <a:gd name="connsiteX199" fmla="*/ 128539 w 1362600"/>
                  <a:gd name="connsiteY199" fmla="*/ 1029080 h 2396328"/>
                  <a:gd name="connsiteX200" fmla="*/ 108012 w 1362600"/>
                  <a:gd name="connsiteY200" fmla="*/ 971672 h 2396328"/>
                  <a:gd name="connsiteX201" fmla="*/ 91975 w 1362600"/>
                  <a:gd name="connsiteY201" fmla="*/ 910004 h 2396328"/>
                  <a:gd name="connsiteX202" fmla="*/ 78504 w 1362600"/>
                  <a:gd name="connsiteY202" fmla="*/ 843178 h 2396328"/>
                  <a:gd name="connsiteX203" fmla="*/ 72303 w 1362600"/>
                  <a:gd name="connsiteY203" fmla="*/ 775006 h 2396328"/>
                  <a:gd name="connsiteX204" fmla="*/ 66957 w 1362600"/>
                  <a:gd name="connsiteY204" fmla="*/ 703694 h 2396328"/>
                  <a:gd name="connsiteX205" fmla="*/ 66957 w 1362600"/>
                  <a:gd name="connsiteY205" fmla="*/ 630813 h 2396328"/>
                  <a:gd name="connsiteX206" fmla="*/ 70592 w 1362600"/>
                  <a:gd name="connsiteY206" fmla="*/ 557260 h 2396328"/>
                  <a:gd name="connsiteX207" fmla="*/ 78504 w 1362600"/>
                  <a:gd name="connsiteY207" fmla="*/ 484379 h 2396328"/>
                  <a:gd name="connsiteX208" fmla="*/ 90264 w 1362600"/>
                  <a:gd name="connsiteY208" fmla="*/ 411722 h 2396328"/>
                  <a:gd name="connsiteX209" fmla="*/ 102666 w 1362600"/>
                  <a:gd name="connsiteY209" fmla="*/ 341532 h 2396328"/>
                  <a:gd name="connsiteX210" fmla="*/ 120414 w 1362600"/>
                  <a:gd name="connsiteY210" fmla="*/ 273360 h 2396328"/>
                  <a:gd name="connsiteX211" fmla="*/ 141796 w 1362600"/>
                  <a:gd name="connsiteY211" fmla="*/ 209225 h 2396328"/>
                  <a:gd name="connsiteX212" fmla="*/ 164034 w 1362600"/>
                  <a:gd name="connsiteY212" fmla="*/ 148453 h 2396328"/>
                  <a:gd name="connsiteX213" fmla="*/ 189907 w 1362600"/>
                  <a:gd name="connsiteY213" fmla="*/ 93512 h 2396328"/>
                  <a:gd name="connsiteX214" fmla="*/ 217490 w 1362600"/>
                  <a:gd name="connsiteY214" fmla="*/ 43504 h 2396328"/>
                  <a:gd name="connsiteX215" fmla="*/ 250633 w 1362600"/>
                  <a:gd name="connsiteY215" fmla="*/ 0 h 2396328"/>
                  <a:gd name="connsiteX0" fmla="*/ 1361456 w 1362600"/>
                  <a:gd name="connsiteY0" fmla="*/ 1033789 h 2396328"/>
                  <a:gd name="connsiteX1" fmla="*/ 1362600 w 1362600"/>
                  <a:gd name="connsiteY1" fmla="*/ 1034469 h 2396328"/>
                  <a:gd name="connsiteX2" fmla="*/ 1360043 w 1362600"/>
                  <a:gd name="connsiteY2" fmla="*/ 1035347 h 2396328"/>
                  <a:gd name="connsiteX3" fmla="*/ 1361456 w 1362600"/>
                  <a:gd name="connsiteY3" fmla="*/ 1033789 h 2396328"/>
                  <a:gd name="connsiteX4" fmla="*/ 250633 w 1362600"/>
                  <a:gd name="connsiteY4" fmla="*/ 0 h 2396328"/>
                  <a:gd name="connsiteX5" fmla="*/ 246998 w 1362600"/>
                  <a:gd name="connsiteY5" fmla="*/ 10764 h 2396328"/>
                  <a:gd name="connsiteX6" fmla="*/ 245288 w 1362600"/>
                  <a:gd name="connsiteY6" fmla="*/ 17940 h 2396328"/>
                  <a:gd name="connsiteX7" fmla="*/ 243363 w 1362600"/>
                  <a:gd name="connsiteY7" fmla="*/ 22649 h 2396328"/>
                  <a:gd name="connsiteX8" fmla="*/ 243363 w 1362600"/>
                  <a:gd name="connsiteY8" fmla="*/ 25340 h 2396328"/>
                  <a:gd name="connsiteX9" fmla="*/ 245288 w 1362600"/>
                  <a:gd name="connsiteY9" fmla="*/ 26686 h 2396328"/>
                  <a:gd name="connsiteX10" fmla="*/ 245288 w 1362600"/>
                  <a:gd name="connsiteY10" fmla="*/ 28031 h 2396328"/>
                  <a:gd name="connsiteX11" fmla="*/ 246998 w 1362600"/>
                  <a:gd name="connsiteY11" fmla="*/ 28031 h 2396328"/>
                  <a:gd name="connsiteX12" fmla="*/ 246998 w 1362600"/>
                  <a:gd name="connsiteY12" fmla="*/ 30050 h 2396328"/>
                  <a:gd name="connsiteX13" fmla="*/ 245288 w 1362600"/>
                  <a:gd name="connsiteY13" fmla="*/ 34086 h 2396328"/>
                  <a:gd name="connsiteX14" fmla="*/ 243363 w 1362600"/>
                  <a:gd name="connsiteY14" fmla="*/ 40141 h 2396328"/>
                  <a:gd name="connsiteX15" fmla="*/ 240797 w 1362600"/>
                  <a:gd name="connsiteY15" fmla="*/ 49559 h 2396328"/>
                  <a:gd name="connsiteX16" fmla="*/ 235452 w 1362600"/>
                  <a:gd name="connsiteY16" fmla="*/ 62790 h 2396328"/>
                  <a:gd name="connsiteX17" fmla="*/ 227326 w 1362600"/>
                  <a:gd name="connsiteY17" fmla="*/ 81627 h 2396328"/>
                  <a:gd name="connsiteX18" fmla="*/ 219415 w 1362600"/>
                  <a:gd name="connsiteY18" fmla="*/ 104276 h 2396328"/>
                  <a:gd name="connsiteX19" fmla="*/ 206799 w 1362600"/>
                  <a:gd name="connsiteY19" fmla="*/ 133653 h 2396328"/>
                  <a:gd name="connsiteX20" fmla="*/ 191831 w 1362600"/>
                  <a:gd name="connsiteY20" fmla="*/ 169084 h 2396328"/>
                  <a:gd name="connsiteX21" fmla="*/ 173870 w 1362600"/>
                  <a:gd name="connsiteY21" fmla="*/ 224474 h 2396328"/>
                  <a:gd name="connsiteX22" fmla="*/ 161468 w 1362600"/>
                  <a:gd name="connsiteY22" fmla="*/ 283900 h 2396328"/>
                  <a:gd name="connsiteX23" fmla="*/ 151632 w 1362600"/>
                  <a:gd name="connsiteY23" fmla="*/ 344896 h 2396328"/>
                  <a:gd name="connsiteX24" fmla="*/ 138375 w 1362600"/>
                  <a:gd name="connsiteY24" fmla="*/ 409704 h 2396328"/>
                  <a:gd name="connsiteX25" fmla="*/ 136451 w 1362600"/>
                  <a:gd name="connsiteY25" fmla="*/ 423607 h 2396328"/>
                  <a:gd name="connsiteX26" fmla="*/ 133885 w 1362600"/>
                  <a:gd name="connsiteY26" fmla="*/ 444462 h 2396328"/>
                  <a:gd name="connsiteX27" fmla="*/ 131960 w 1362600"/>
                  <a:gd name="connsiteY27" fmla="*/ 466439 h 2396328"/>
                  <a:gd name="connsiteX28" fmla="*/ 130250 w 1362600"/>
                  <a:gd name="connsiteY28" fmla="*/ 490433 h 2396328"/>
                  <a:gd name="connsiteX29" fmla="*/ 130250 w 1362600"/>
                  <a:gd name="connsiteY29" fmla="*/ 515101 h 2396328"/>
                  <a:gd name="connsiteX30" fmla="*/ 133885 w 1362600"/>
                  <a:gd name="connsiteY30" fmla="*/ 537301 h 2396328"/>
                  <a:gd name="connsiteX31" fmla="*/ 138375 w 1362600"/>
                  <a:gd name="connsiteY31" fmla="*/ 556587 h 2396328"/>
                  <a:gd name="connsiteX32" fmla="*/ 146286 w 1362600"/>
                  <a:gd name="connsiteY32" fmla="*/ 570042 h 2396328"/>
                  <a:gd name="connsiteX33" fmla="*/ 189052 w 1362600"/>
                  <a:gd name="connsiteY33" fmla="*/ 567351 h 2396328"/>
                  <a:gd name="connsiteX34" fmla="*/ 230961 w 1362600"/>
                  <a:gd name="connsiteY34" fmla="*/ 556587 h 2396328"/>
                  <a:gd name="connsiteX35" fmla="*/ 270947 w 1362600"/>
                  <a:gd name="connsiteY35" fmla="*/ 539320 h 2396328"/>
                  <a:gd name="connsiteX36" fmla="*/ 312001 w 1362600"/>
                  <a:gd name="connsiteY36" fmla="*/ 515101 h 2396328"/>
                  <a:gd name="connsiteX37" fmla="*/ 349420 w 1362600"/>
                  <a:gd name="connsiteY37" fmla="*/ 487070 h 2396328"/>
                  <a:gd name="connsiteX38" fmla="*/ 385985 w 1362600"/>
                  <a:gd name="connsiteY38" fmla="*/ 452984 h 2396328"/>
                  <a:gd name="connsiteX39" fmla="*/ 420624 w 1362600"/>
                  <a:gd name="connsiteY39" fmla="*/ 416880 h 2396328"/>
                  <a:gd name="connsiteX40" fmla="*/ 452698 w 1362600"/>
                  <a:gd name="connsiteY40" fmla="*/ 378981 h 2396328"/>
                  <a:gd name="connsiteX41" fmla="*/ 483917 w 1362600"/>
                  <a:gd name="connsiteY41" fmla="*/ 338841 h 2396328"/>
                  <a:gd name="connsiteX42" fmla="*/ 510645 w 1362600"/>
                  <a:gd name="connsiteY42" fmla="*/ 297355 h 2396328"/>
                  <a:gd name="connsiteX43" fmla="*/ 535662 w 1362600"/>
                  <a:gd name="connsiteY43" fmla="*/ 257214 h 2396328"/>
                  <a:gd name="connsiteX44" fmla="*/ 556190 w 1362600"/>
                  <a:gd name="connsiteY44" fmla="*/ 218419 h 2396328"/>
                  <a:gd name="connsiteX45" fmla="*/ 566026 w 1362600"/>
                  <a:gd name="connsiteY45" fmla="*/ 218419 h 2396328"/>
                  <a:gd name="connsiteX46" fmla="*/ 566026 w 1362600"/>
                  <a:gd name="connsiteY46" fmla="*/ 222455 h 2396328"/>
                  <a:gd name="connsiteX47" fmla="*/ 549989 w 1362600"/>
                  <a:gd name="connsiteY47" fmla="*/ 261251 h 2396328"/>
                  <a:gd name="connsiteX48" fmla="*/ 532027 w 1362600"/>
                  <a:gd name="connsiteY48" fmla="*/ 301391 h 2396328"/>
                  <a:gd name="connsiteX49" fmla="*/ 512569 w 1362600"/>
                  <a:gd name="connsiteY49" fmla="*/ 340186 h 2396328"/>
                  <a:gd name="connsiteX50" fmla="*/ 492897 w 1362600"/>
                  <a:gd name="connsiteY50" fmla="*/ 377636 h 2396328"/>
                  <a:gd name="connsiteX51" fmla="*/ 472370 w 1362600"/>
                  <a:gd name="connsiteY51" fmla="*/ 414189 h 2396328"/>
                  <a:gd name="connsiteX52" fmla="*/ 449277 w 1362600"/>
                  <a:gd name="connsiteY52" fmla="*/ 448274 h 2396328"/>
                  <a:gd name="connsiteX53" fmla="*/ 425115 w 1362600"/>
                  <a:gd name="connsiteY53" fmla="*/ 481015 h 2396328"/>
                  <a:gd name="connsiteX54" fmla="*/ 395821 w 1362600"/>
                  <a:gd name="connsiteY54" fmla="*/ 511064 h 2396328"/>
                  <a:gd name="connsiteX55" fmla="*/ 365458 w 1362600"/>
                  <a:gd name="connsiteY55" fmla="*/ 540665 h 2396328"/>
                  <a:gd name="connsiteX56" fmla="*/ 329749 w 1362600"/>
                  <a:gd name="connsiteY56" fmla="*/ 564660 h 2396328"/>
                  <a:gd name="connsiteX57" fmla="*/ 288908 w 1362600"/>
                  <a:gd name="connsiteY57" fmla="*/ 586636 h 2396328"/>
                  <a:gd name="connsiteX58" fmla="*/ 243363 w 1362600"/>
                  <a:gd name="connsiteY58" fmla="*/ 606146 h 2396328"/>
                  <a:gd name="connsiteX59" fmla="*/ 195252 w 1362600"/>
                  <a:gd name="connsiteY59" fmla="*/ 620722 h 2396328"/>
                  <a:gd name="connsiteX60" fmla="*/ 138375 w 1362600"/>
                  <a:gd name="connsiteY60" fmla="*/ 630813 h 2396328"/>
                  <a:gd name="connsiteX61" fmla="*/ 140086 w 1362600"/>
                  <a:gd name="connsiteY61" fmla="*/ 701003 h 2396328"/>
                  <a:gd name="connsiteX62" fmla="*/ 147997 w 1362600"/>
                  <a:gd name="connsiteY62" fmla="*/ 767830 h 2396328"/>
                  <a:gd name="connsiteX63" fmla="*/ 161468 w 1362600"/>
                  <a:gd name="connsiteY63" fmla="*/ 831292 h 2396328"/>
                  <a:gd name="connsiteX64" fmla="*/ 179216 w 1362600"/>
                  <a:gd name="connsiteY64" fmla="*/ 891391 h 2396328"/>
                  <a:gd name="connsiteX65" fmla="*/ 201453 w 1362600"/>
                  <a:gd name="connsiteY65" fmla="*/ 948799 h 2396328"/>
                  <a:gd name="connsiteX66" fmla="*/ 225616 w 1362600"/>
                  <a:gd name="connsiteY66" fmla="*/ 1003740 h 2396328"/>
                  <a:gd name="connsiteX67" fmla="*/ 253199 w 1362600"/>
                  <a:gd name="connsiteY67" fmla="*/ 1055766 h 2396328"/>
                  <a:gd name="connsiteX68" fmla="*/ 280783 w 1362600"/>
                  <a:gd name="connsiteY68" fmla="*/ 1106446 h 2396328"/>
                  <a:gd name="connsiteX69" fmla="*/ 288908 w 1362600"/>
                  <a:gd name="connsiteY69" fmla="*/ 1118556 h 2396328"/>
                  <a:gd name="connsiteX70" fmla="*/ 295964 w 1362600"/>
                  <a:gd name="connsiteY70" fmla="*/ 1133356 h 2396328"/>
                  <a:gd name="connsiteX71" fmla="*/ 305800 w 1362600"/>
                  <a:gd name="connsiteY71" fmla="*/ 1149278 h 2396328"/>
                  <a:gd name="connsiteX72" fmla="*/ 314781 w 1362600"/>
                  <a:gd name="connsiteY72" fmla="*/ 1166097 h 2396328"/>
                  <a:gd name="connsiteX73" fmla="*/ 326327 w 1362600"/>
                  <a:gd name="connsiteY73" fmla="*/ 1182018 h 2396328"/>
                  <a:gd name="connsiteX74" fmla="*/ 339585 w 1362600"/>
                  <a:gd name="connsiteY74" fmla="*/ 1195473 h 2396328"/>
                  <a:gd name="connsiteX75" fmla="*/ 355622 w 1362600"/>
                  <a:gd name="connsiteY75" fmla="*/ 1207358 h 2396328"/>
                  <a:gd name="connsiteX76" fmla="*/ 373583 w 1362600"/>
                  <a:gd name="connsiteY76" fmla="*/ 1216104 h 2396328"/>
                  <a:gd name="connsiteX77" fmla="*/ 394965 w 1362600"/>
                  <a:gd name="connsiteY77" fmla="*/ 1219468 h 2396328"/>
                  <a:gd name="connsiteX78" fmla="*/ 417203 w 1362600"/>
                  <a:gd name="connsiteY78" fmla="*/ 1218795 h 2396328"/>
                  <a:gd name="connsiteX79" fmla="*/ 457188 w 1362600"/>
                  <a:gd name="connsiteY79" fmla="*/ 1208704 h 2396328"/>
                  <a:gd name="connsiteX80" fmla="*/ 492897 w 1362600"/>
                  <a:gd name="connsiteY80" fmla="*/ 1192109 h 2396328"/>
                  <a:gd name="connsiteX81" fmla="*/ 527537 w 1362600"/>
                  <a:gd name="connsiteY81" fmla="*/ 1171254 h 2396328"/>
                  <a:gd name="connsiteX82" fmla="*/ 556190 w 1362600"/>
                  <a:gd name="connsiteY82" fmla="*/ 1146587 h 2396328"/>
                  <a:gd name="connsiteX83" fmla="*/ 583773 w 1362600"/>
                  <a:gd name="connsiteY83" fmla="*/ 1119901 h 2396328"/>
                  <a:gd name="connsiteX84" fmla="*/ 609646 w 1362600"/>
                  <a:gd name="connsiteY84" fmla="*/ 1091870 h 2396328"/>
                  <a:gd name="connsiteX85" fmla="*/ 632739 w 1362600"/>
                  <a:gd name="connsiteY85" fmla="*/ 1065184 h 2396328"/>
                  <a:gd name="connsiteX86" fmla="*/ 652411 w 1362600"/>
                  <a:gd name="connsiteY86" fmla="*/ 1039620 h 2396328"/>
                  <a:gd name="connsiteX87" fmla="*/ 696031 w 1362600"/>
                  <a:gd name="connsiteY87" fmla="*/ 981539 h 2396328"/>
                  <a:gd name="connsiteX88" fmla="*/ 737941 w 1362600"/>
                  <a:gd name="connsiteY88" fmla="*/ 916059 h 2396328"/>
                  <a:gd name="connsiteX89" fmla="*/ 779851 w 1362600"/>
                  <a:gd name="connsiteY89" fmla="*/ 844523 h 2396328"/>
                  <a:gd name="connsiteX90" fmla="*/ 818981 w 1362600"/>
                  <a:gd name="connsiteY90" fmla="*/ 766484 h 2396328"/>
                  <a:gd name="connsiteX91" fmla="*/ 854690 w 1362600"/>
                  <a:gd name="connsiteY91" fmla="*/ 684185 h 2396328"/>
                  <a:gd name="connsiteX92" fmla="*/ 886764 w 1362600"/>
                  <a:gd name="connsiteY92" fmla="*/ 596728 h 2396328"/>
                  <a:gd name="connsiteX93" fmla="*/ 916058 w 1362600"/>
                  <a:gd name="connsiteY93" fmla="*/ 505234 h 2396328"/>
                  <a:gd name="connsiteX94" fmla="*/ 937440 w 1362600"/>
                  <a:gd name="connsiteY94" fmla="*/ 410376 h 2396328"/>
                  <a:gd name="connsiteX95" fmla="*/ 953477 w 1362600"/>
                  <a:gd name="connsiteY95" fmla="*/ 313276 h 2396328"/>
                  <a:gd name="connsiteX96" fmla="*/ 963313 w 1362600"/>
                  <a:gd name="connsiteY96" fmla="*/ 213934 h 2396328"/>
                  <a:gd name="connsiteX97" fmla="*/ 971224 w 1362600"/>
                  <a:gd name="connsiteY97" fmla="*/ 218419 h 2396328"/>
                  <a:gd name="connsiteX98" fmla="*/ 977639 w 1362600"/>
                  <a:gd name="connsiteY98" fmla="*/ 229856 h 2396328"/>
                  <a:gd name="connsiteX99" fmla="*/ 982985 w 1362600"/>
                  <a:gd name="connsiteY99" fmla="*/ 246674 h 2396328"/>
                  <a:gd name="connsiteX100" fmla="*/ 985551 w 1362600"/>
                  <a:gd name="connsiteY100" fmla="*/ 268651 h 2396328"/>
                  <a:gd name="connsiteX101" fmla="*/ 987261 w 1362600"/>
                  <a:gd name="connsiteY101" fmla="*/ 293991 h 2396328"/>
                  <a:gd name="connsiteX102" fmla="*/ 987261 w 1362600"/>
                  <a:gd name="connsiteY102" fmla="*/ 323368 h 2396328"/>
                  <a:gd name="connsiteX103" fmla="*/ 987261 w 1362600"/>
                  <a:gd name="connsiteY103" fmla="*/ 354763 h 2396328"/>
                  <a:gd name="connsiteX104" fmla="*/ 985551 w 1362600"/>
                  <a:gd name="connsiteY104" fmla="*/ 388848 h 2396328"/>
                  <a:gd name="connsiteX105" fmla="*/ 982985 w 1362600"/>
                  <a:gd name="connsiteY105" fmla="*/ 423607 h 2396328"/>
                  <a:gd name="connsiteX106" fmla="*/ 979350 w 1362600"/>
                  <a:gd name="connsiteY106" fmla="*/ 459038 h 2396328"/>
                  <a:gd name="connsiteX107" fmla="*/ 974004 w 1362600"/>
                  <a:gd name="connsiteY107" fmla="*/ 494470 h 2396328"/>
                  <a:gd name="connsiteX108" fmla="*/ 971224 w 1362600"/>
                  <a:gd name="connsiteY108" fmla="*/ 528556 h 2396328"/>
                  <a:gd name="connsiteX109" fmla="*/ 965879 w 1362600"/>
                  <a:gd name="connsiteY109" fmla="*/ 559951 h 2396328"/>
                  <a:gd name="connsiteX110" fmla="*/ 961602 w 1362600"/>
                  <a:gd name="connsiteY110" fmla="*/ 589327 h 2396328"/>
                  <a:gd name="connsiteX111" fmla="*/ 956257 w 1362600"/>
                  <a:gd name="connsiteY111" fmla="*/ 614667 h 2396328"/>
                  <a:gd name="connsiteX112" fmla="*/ 951766 w 1362600"/>
                  <a:gd name="connsiteY112" fmla="*/ 635523 h 2396328"/>
                  <a:gd name="connsiteX113" fmla="*/ 948131 w 1362600"/>
                  <a:gd name="connsiteY113" fmla="*/ 652117 h 2396328"/>
                  <a:gd name="connsiteX114" fmla="*/ 883984 w 1362600"/>
                  <a:gd name="connsiteY114" fmla="*/ 841832 h 2396328"/>
                  <a:gd name="connsiteX115" fmla="*/ 935730 w 1362600"/>
                  <a:gd name="connsiteY115" fmla="*/ 838020 h 2396328"/>
                  <a:gd name="connsiteX116" fmla="*/ 983840 w 1362600"/>
                  <a:gd name="connsiteY116" fmla="*/ 828601 h 2396328"/>
                  <a:gd name="connsiteX117" fmla="*/ 1029171 w 1362600"/>
                  <a:gd name="connsiteY117" fmla="*/ 815146 h 2396328"/>
                  <a:gd name="connsiteX118" fmla="*/ 1072792 w 1362600"/>
                  <a:gd name="connsiteY118" fmla="*/ 797879 h 2396328"/>
                  <a:gd name="connsiteX119" fmla="*/ 1112135 w 1362600"/>
                  <a:gd name="connsiteY119" fmla="*/ 778369 h 2396328"/>
                  <a:gd name="connsiteX120" fmla="*/ 1147630 w 1362600"/>
                  <a:gd name="connsiteY120" fmla="*/ 757066 h 2396328"/>
                  <a:gd name="connsiteX121" fmla="*/ 1181629 w 1362600"/>
                  <a:gd name="connsiteY121" fmla="*/ 735089 h 2396328"/>
                  <a:gd name="connsiteX122" fmla="*/ 1212847 w 1362600"/>
                  <a:gd name="connsiteY122" fmla="*/ 714234 h 2396328"/>
                  <a:gd name="connsiteX123" fmla="*/ 1215413 w 1362600"/>
                  <a:gd name="connsiteY123" fmla="*/ 724325 h 2396328"/>
                  <a:gd name="connsiteX124" fmla="*/ 1186974 w 1362600"/>
                  <a:gd name="connsiteY124" fmla="*/ 757066 h 2396328"/>
                  <a:gd name="connsiteX125" fmla="*/ 1152121 w 1362600"/>
                  <a:gd name="connsiteY125" fmla="*/ 788461 h 2396328"/>
                  <a:gd name="connsiteX126" fmla="*/ 1110211 w 1362600"/>
                  <a:gd name="connsiteY126" fmla="*/ 816492 h 2396328"/>
                  <a:gd name="connsiteX127" fmla="*/ 1063169 w 1362600"/>
                  <a:gd name="connsiteY127" fmla="*/ 841832 h 2396328"/>
                  <a:gd name="connsiteX128" fmla="*/ 1013134 w 1362600"/>
                  <a:gd name="connsiteY128" fmla="*/ 864705 h 2396328"/>
                  <a:gd name="connsiteX129" fmla="*/ 959678 w 1362600"/>
                  <a:gd name="connsiteY129" fmla="*/ 884664 h 2396328"/>
                  <a:gd name="connsiteX130" fmla="*/ 904511 w 1362600"/>
                  <a:gd name="connsiteY130" fmla="*/ 900137 h 2396328"/>
                  <a:gd name="connsiteX131" fmla="*/ 848275 w 1362600"/>
                  <a:gd name="connsiteY131" fmla="*/ 911349 h 2396328"/>
                  <a:gd name="connsiteX132" fmla="*/ 836728 w 1362600"/>
                  <a:gd name="connsiteY132" fmla="*/ 938259 h 2396328"/>
                  <a:gd name="connsiteX133" fmla="*/ 820692 w 1362600"/>
                  <a:gd name="connsiteY133" fmla="*/ 969654 h 2396328"/>
                  <a:gd name="connsiteX134" fmla="*/ 802944 w 1362600"/>
                  <a:gd name="connsiteY134" fmla="*/ 1002395 h 2396328"/>
                  <a:gd name="connsiteX135" fmla="*/ 779851 w 1362600"/>
                  <a:gd name="connsiteY135" fmla="*/ 1037826 h 2396328"/>
                  <a:gd name="connsiteX136" fmla="*/ 755689 w 1362600"/>
                  <a:gd name="connsiteY136" fmla="*/ 1075051 h 2396328"/>
                  <a:gd name="connsiteX137" fmla="*/ 729816 w 1362600"/>
                  <a:gd name="connsiteY137" fmla="*/ 1111828 h 2396328"/>
                  <a:gd name="connsiteX138" fmla="*/ 702232 w 1362600"/>
                  <a:gd name="connsiteY138" fmla="*/ 1146587 h 2396328"/>
                  <a:gd name="connsiteX139" fmla="*/ 674649 w 1362600"/>
                  <a:gd name="connsiteY139" fmla="*/ 1180673 h 2396328"/>
                  <a:gd name="connsiteX140" fmla="*/ 648776 w 1362600"/>
                  <a:gd name="connsiteY140" fmla="*/ 1212068 h 2396328"/>
                  <a:gd name="connsiteX141" fmla="*/ 621192 w 1362600"/>
                  <a:gd name="connsiteY141" fmla="*/ 1240099 h 2396328"/>
                  <a:gd name="connsiteX142" fmla="*/ 597030 w 1362600"/>
                  <a:gd name="connsiteY142" fmla="*/ 1264990 h 2396328"/>
                  <a:gd name="connsiteX143" fmla="*/ 573937 w 1362600"/>
                  <a:gd name="connsiteY143" fmla="*/ 1282930 h 2396328"/>
                  <a:gd name="connsiteX144" fmla="*/ 577572 w 1362600"/>
                  <a:gd name="connsiteY144" fmla="*/ 1296385 h 2396328"/>
                  <a:gd name="connsiteX145" fmla="*/ 583773 w 1362600"/>
                  <a:gd name="connsiteY145" fmla="*/ 1299076 h 2396328"/>
                  <a:gd name="connsiteX146" fmla="*/ 622903 w 1362600"/>
                  <a:gd name="connsiteY146" fmla="*/ 1290331 h 2396328"/>
                  <a:gd name="connsiteX147" fmla="*/ 662247 w 1362600"/>
                  <a:gd name="connsiteY147" fmla="*/ 1286294 h 2396328"/>
                  <a:gd name="connsiteX148" fmla="*/ 693158 w 1362600"/>
                  <a:gd name="connsiteY148" fmla="*/ 1286294 h 2396328"/>
                  <a:gd name="connsiteX149" fmla="*/ 732224 w 1362600"/>
                  <a:gd name="connsiteY149" fmla="*/ 1400104 h 2396328"/>
                  <a:gd name="connsiteX150" fmla="*/ 700522 w 1362600"/>
                  <a:gd name="connsiteY150" fmla="*/ 1404474 h 2396328"/>
                  <a:gd name="connsiteX151" fmla="*/ 664813 w 1362600"/>
                  <a:gd name="connsiteY151" fmla="*/ 1410528 h 2396328"/>
                  <a:gd name="connsiteX152" fmla="*/ 631028 w 1362600"/>
                  <a:gd name="connsiteY152" fmla="*/ 1419274 h 2396328"/>
                  <a:gd name="connsiteX153" fmla="*/ 603445 w 1362600"/>
                  <a:gd name="connsiteY153" fmla="*/ 1427347 h 2396328"/>
                  <a:gd name="connsiteX154" fmla="*/ 582062 w 1362600"/>
                  <a:gd name="connsiteY154" fmla="*/ 1438559 h 2396328"/>
                  <a:gd name="connsiteX155" fmla="*/ 566026 w 1362600"/>
                  <a:gd name="connsiteY155" fmla="*/ 1452014 h 2396328"/>
                  <a:gd name="connsiteX156" fmla="*/ 540153 w 1362600"/>
                  <a:gd name="connsiteY156" fmla="*/ 1490810 h 2396328"/>
                  <a:gd name="connsiteX157" fmla="*/ 522191 w 1362600"/>
                  <a:gd name="connsiteY157" fmla="*/ 1532968 h 2396328"/>
                  <a:gd name="connsiteX158" fmla="*/ 508079 w 1362600"/>
                  <a:gd name="connsiteY158" fmla="*/ 1576921 h 2396328"/>
                  <a:gd name="connsiteX159" fmla="*/ 499954 w 1362600"/>
                  <a:gd name="connsiteY159" fmla="*/ 1621771 h 2396328"/>
                  <a:gd name="connsiteX160" fmla="*/ 496532 w 1362600"/>
                  <a:gd name="connsiteY160" fmla="*/ 1669088 h 2396328"/>
                  <a:gd name="connsiteX161" fmla="*/ 494608 w 1362600"/>
                  <a:gd name="connsiteY161" fmla="*/ 1716629 h 2396328"/>
                  <a:gd name="connsiteX162" fmla="*/ 496532 w 1362600"/>
                  <a:gd name="connsiteY162" fmla="*/ 1764169 h 2396328"/>
                  <a:gd name="connsiteX163" fmla="*/ 499954 w 1362600"/>
                  <a:gd name="connsiteY163" fmla="*/ 1812832 h 2396328"/>
                  <a:gd name="connsiteX164" fmla="*/ 504444 w 1362600"/>
                  <a:gd name="connsiteY164" fmla="*/ 1861045 h 2396328"/>
                  <a:gd name="connsiteX165" fmla="*/ 509790 w 1362600"/>
                  <a:gd name="connsiteY165" fmla="*/ 1908362 h 2396328"/>
                  <a:gd name="connsiteX166" fmla="*/ 510645 w 1362600"/>
                  <a:gd name="connsiteY166" fmla="*/ 1977879 h 2396328"/>
                  <a:gd name="connsiteX167" fmla="*/ 506154 w 1362600"/>
                  <a:gd name="connsiteY167" fmla="*/ 2047396 h 2396328"/>
                  <a:gd name="connsiteX168" fmla="*/ 498243 w 1362600"/>
                  <a:gd name="connsiteY168" fmla="*/ 2114223 h 2396328"/>
                  <a:gd name="connsiteX169" fmla="*/ 488407 w 1362600"/>
                  <a:gd name="connsiteY169" fmla="*/ 2179703 h 2396328"/>
                  <a:gd name="connsiteX170" fmla="*/ 476433 w 1362600"/>
                  <a:gd name="connsiteY170" fmla="*/ 2396328 h 2396328"/>
                  <a:gd name="connsiteX171" fmla="*/ 117848 w 1362600"/>
                  <a:gd name="connsiteY171" fmla="*/ 2396328 h 2396328"/>
                  <a:gd name="connsiteX172" fmla="*/ 158902 w 1362600"/>
                  <a:gd name="connsiteY172" fmla="*/ 2308198 h 2396328"/>
                  <a:gd name="connsiteX173" fmla="*/ 209579 w 1362600"/>
                  <a:gd name="connsiteY173" fmla="*/ 2208407 h 2396328"/>
                  <a:gd name="connsiteX174" fmla="*/ 227326 w 1362600"/>
                  <a:gd name="connsiteY174" fmla="*/ 2172303 h 2396328"/>
                  <a:gd name="connsiteX175" fmla="*/ 242508 w 1362600"/>
                  <a:gd name="connsiteY175" fmla="*/ 2132162 h 2396328"/>
                  <a:gd name="connsiteX176" fmla="*/ 256834 w 1362600"/>
                  <a:gd name="connsiteY176" fmla="*/ 2087537 h 2396328"/>
                  <a:gd name="connsiteX177" fmla="*/ 270091 w 1362600"/>
                  <a:gd name="connsiteY177" fmla="*/ 2039996 h 2396328"/>
                  <a:gd name="connsiteX178" fmla="*/ 280783 w 1362600"/>
                  <a:gd name="connsiteY178" fmla="*/ 1988643 h 2396328"/>
                  <a:gd name="connsiteX179" fmla="*/ 288908 w 1362600"/>
                  <a:gd name="connsiteY179" fmla="*/ 1936393 h 2396328"/>
                  <a:gd name="connsiteX180" fmla="*/ 296820 w 1362600"/>
                  <a:gd name="connsiteY180" fmla="*/ 1881676 h 2396328"/>
                  <a:gd name="connsiteX181" fmla="*/ 302165 w 1362600"/>
                  <a:gd name="connsiteY181" fmla="*/ 1826286 h 2396328"/>
                  <a:gd name="connsiteX182" fmla="*/ 306656 w 1362600"/>
                  <a:gd name="connsiteY182" fmla="*/ 1768654 h 2396328"/>
                  <a:gd name="connsiteX183" fmla="*/ 306656 w 1362600"/>
                  <a:gd name="connsiteY183" fmla="*/ 1711919 h 2396328"/>
                  <a:gd name="connsiteX184" fmla="*/ 306656 w 1362600"/>
                  <a:gd name="connsiteY184" fmla="*/ 1655857 h 2396328"/>
                  <a:gd name="connsiteX185" fmla="*/ 302165 w 1362600"/>
                  <a:gd name="connsiteY185" fmla="*/ 1599570 h 2396328"/>
                  <a:gd name="connsiteX186" fmla="*/ 295964 w 1362600"/>
                  <a:gd name="connsiteY186" fmla="*/ 1545526 h 2396328"/>
                  <a:gd name="connsiteX187" fmla="*/ 288053 w 1362600"/>
                  <a:gd name="connsiteY187" fmla="*/ 1492828 h 2396328"/>
                  <a:gd name="connsiteX188" fmla="*/ 276292 w 1362600"/>
                  <a:gd name="connsiteY188" fmla="*/ 1441923 h 2396328"/>
                  <a:gd name="connsiteX189" fmla="*/ 260255 w 1362600"/>
                  <a:gd name="connsiteY189" fmla="*/ 1394607 h 2396328"/>
                  <a:gd name="connsiteX190" fmla="*/ 242508 w 1362600"/>
                  <a:gd name="connsiteY190" fmla="*/ 1349757 h 2396328"/>
                  <a:gd name="connsiteX191" fmla="*/ 221125 w 1362600"/>
                  <a:gd name="connsiteY191" fmla="*/ 1309616 h 2396328"/>
                  <a:gd name="connsiteX192" fmla="*/ 197177 w 1362600"/>
                  <a:gd name="connsiteY192" fmla="*/ 1274185 h 2396328"/>
                  <a:gd name="connsiteX193" fmla="*/ 169380 w 1362600"/>
                  <a:gd name="connsiteY193" fmla="*/ 1242790 h 2396328"/>
                  <a:gd name="connsiteX194" fmla="*/ 138375 w 1362600"/>
                  <a:gd name="connsiteY194" fmla="*/ 1217450 h 2396328"/>
                  <a:gd name="connsiteX195" fmla="*/ 3665 w 1362600"/>
                  <a:gd name="connsiteY195" fmla="*/ 1182018 h 2396328"/>
                  <a:gd name="connsiteX196" fmla="*/ 0 w 1362600"/>
                  <a:gd name="connsiteY196" fmla="*/ 971189 h 2396328"/>
                  <a:gd name="connsiteX197" fmla="*/ 120414 w 1362600"/>
                  <a:gd name="connsiteY197" fmla="*/ 1033789 h 2396328"/>
                  <a:gd name="connsiteX198" fmla="*/ 128539 w 1362600"/>
                  <a:gd name="connsiteY198" fmla="*/ 1029080 h 2396328"/>
                  <a:gd name="connsiteX199" fmla="*/ 108012 w 1362600"/>
                  <a:gd name="connsiteY199" fmla="*/ 971672 h 2396328"/>
                  <a:gd name="connsiteX200" fmla="*/ 91975 w 1362600"/>
                  <a:gd name="connsiteY200" fmla="*/ 910004 h 2396328"/>
                  <a:gd name="connsiteX201" fmla="*/ 78504 w 1362600"/>
                  <a:gd name="connsiteY201" fmla="*/ 843178 h 2396328"/>
                  <a:gd name="connsiteX202" fmla="*/ 72303 w 1362600"/>
                  <a:gd name="connsiteY202" fmla="*/ 775006 h 2396328"/>
                  <a:gd name="connsiteX203" fmla="*/ 66957 w 1362600"/>
                  <a:gd name="connsiteY203" fmla="*/ 703694 h 2396328"/>
                  <a:gd name="connsiteX204" fmla="*/ 66957 w 1362600"/>
                  <a:gd name="connsiteY204" fmla="*/ 630813 h 2396328"/>
                  <a:gd name="connsiteX205" fmla="*/ 70592 w 1362600"/>
                  <a:gd name="connsiteY205" fmla="*/ 557260 h 2396328"/>
                  <a:gd name="connsiteX206" fmla="*/ 78504 w 1362600"/>
                  <a:gd name="connsiteY206" fmla="*/ 484379 h 2396328"/>
                  <a:gd name="connsiteX207" fmla="*/ 90264 w 1362600"/>
                  <a:gd name="connsiteY207" fmla="*/ 411722 h 2396328"/>
                  <a:gd name="connsiteX208" fmla="*/ 102666 w 1362600"/>
                  <a:gd name="connsiteY208" fmla="*/ 341532 h 2396328"/>
                  <a:gd name="connsiteX209" fmla="*/ 120414 w 1362600"/>
                  <a:gd name="connsiteY209" fmla="*/ 273360 h 2396328"/>
                  <a:gd name="connsiteX210" fmla="*/ 141796 w 1362600"/>
                  <a:gd name="connsiteY210" fmla="*/ 209225 h 2396328"/>
                  <a:gd name="connsiteX211" fmla="*/ 164034 w 1362600"/>
                  <a:gd name="connsiteY211" fmla="*/ 148453 h 2396328"/>
                  <a:gd name="connsiteX212" fmla="*/ 189907 w 1362600"/>
                  <a:gd name="connsiteY212" fmla="*/ 93512 h 2396328"/>
                  <a:gd name="connsiteX213" fmla="*/ 217490 w 1362600"/>
                  <a:gd name="connsiteY213" fmla="*/ 43504 h 2396328"/>
                  <a:gd name="connsiteX214" fmla="*/ 250633 w 1362600"/>
                  <a:gd name="connsiteY214" fmla="*/ 0 h 2396328"/>
                  <a:gd name="connsiteX0" fmla="*/ 1361456 w 1362600"/>
                  <a:gd name="connsiteY0" fmla="*/ 1033789 h 2396328"/>
                  <a:gd name="connsiteX1" fmla="*/ 1362600 w 1362600"/>
                  <a:gd name="connsiteY1" fmla="*/ 1034469 h 2396328"/>
                  <a:gd name="connsiteX2" fmla="*/ 1360043 w 1362600"/>
                  <a:gd name="connsiteY2" fmla="*/ 1035347 h 2396328"/>
                  <a:gd name="connsiteX3" fmla="*/ 1361456 w 1362600"/>
                  <a:gd name="connsiteY3" fmla="*/ 1033789 h 2396328"/>
                  <a:gd name="connsiteX4" fmla="*/ 250633 w 1362600"/>
                  <a:gd name="connsiteY4" fmla="*/ 0 h 2396328"/>
                  <a:gd name="connsiteX5" fmla="*/ 246998 w 1362600"/>
                  <a:gd name="connsiteY5" fmla="*/ 10764 h 2396328"/>
                  <a:gd name="connsiteX6" fmla="*/ 245288 w 1362600"/>
                  <a:gd name="connsiteY6" fmla="*/ 17940 h 2396328"/>
                  <a:gd name="connsiteX7" fmla="*/ 243363 w 1362600"/>
                  <a:gd name="connsiteY7" fmla="*/ 22649 h 2396328"/>
                  <a:gd name="connsiteX8" fmla="*/ 243363 w 1362600"/>
                  <a:gd name="connsiteY8" fmla="*/ 25340 h 2396328"/>
                  <a:gd name="connsiteX9" fmla="*/ 245288 w 1362600"/>
                  <a:gd name="connsiteY9" fmla="*/ 26686 h 2396328"/>
                  <a:gd name="connsiteX10" fmla="*/ 245288 w 1362600"/>
                  <a:gd name="connsiteY10" fmla="*/ 28031 h 2396328"/>
                  <a:gd name="connsiteX11" fmla="*/ 246998 w 1362600"/>
                  <a:gd name="connsiteY11" fmla="*/ 28031 h 2396328"/>
                  <a:gd name="connsiteX12" fmla="*/ 246998 w 1362600"/>
                  <a:gd name="connsiteY12" fmla="*/ 30050 h 2396328"/>
                  <a:gd name="connsiteX13" fmla="*/ 245288 w 1362600"/>
                  <a:gd name="connsiteY13" fmla="*/ 34086 h 2396328"/>
                  <a:gd name="connsiteX14" fmla="*/ 243363 w 1362600"/>
                  <a:gd name="connsiteY14" fmla="*/ 40141 h 2396328"/>
                  <a:gd name="connsiteX15" fmla="*/ 240797 w 1362600"/>
                  <a:gd name="connsiteY15" fmla="*/ 49559 h 2396328"/>
                  <a:gd name="connsiteX16" fmla="*/ 235452 w 1362600"/>
                  <a:gd name="connsiteY16" fmla="*/ 62790 h 2396328"/>
                  <a:gd name="connsiteX17" fmla="*/ 227326 w 1362600"/>
                  <a:gd name="connsiteY17" fmla="*/ 81627 h 2396328"/>
                  <a:gd name="connsiteX18" fmla="*/ 219415 w 1362600"/>
                  <a:gd name="connsiteY18" fmla="*/ 104276 h 2396328"/>
                  <a:gd name="connsiteX19" fmla="*/ 206799 w 1362600"/>
                  <a:gd name="connsiteY19" fmla="*/ 133653 h 2396328"/>
                  <a:gd name="connsiteX20" fmla="*/ 191831 w 1362600"/>
                  <a:gd name="connsiteY20" fmla="*/ 169084 h 2396328"/>
                  <a:gd name="connsiteX21" fmla="*/ 173870 w 1362600"/>
                  <a:gd name="connsiteY21" fmla="*/ 224474 h 2396328"/>
                  <a:gd name="connsiteX22" fmla="*/ 161468 w 1362600"/>
                  <a:gd name="connsiteY22" fmla="*/ 283900 h 2396328"/>
                  <a:gd name="connsiteX23" fmla="*/ 151632 w 1362600"/>
                  <a:gd name="connsiteY23" fmla="*/ 344896 h 2396328"/>
                  <a:gd name="connsiteX24" fmla="*/ 138375 w 1362600"/>
                  <a:gd name="connsiteY24" fmla="*/ 409704 h 2396328"/>
                  <a:gd name="connsiteX25" fmla="*/ 136451 w 1362600"/>
                  <a:gd name="connsiteY25" fmla="*/ 423607 h 2396328"/>
                  <a:gd name="connsiteX26" fmla="*/ 133885 w 1362600"/>
                  <a:gd name="connsiteY26" fmla="*/ 444462 h 2396328"/>
                  <a:gd name="connsiteX27" fmla="*/ 131960 w 1362600"/>
                  <a:gd name="connsiteY27" fmla="*/ 466439 h 2396328"/>
                  <a:gd name="connsiteX28" fmla="*/ 130250 w 1362600"/>
                  <a:gd name="connsiteY28" fmla="*/ 490433 h 2396328"/>
                  <a:gd name="connsiteX29" fmla="*/ 130250 w 1362600"/>
                  <a:gd name="connsiteY29" fmla="*/ 515101 h 2396328"/>
                  <a:gd name="connsiteX30" fmla="*/ 133885 w 1362600"/>
                  <a:gd name="connsiteY30" fmla="*/ 537301 h 2396328"/>
                  <a:gd name="connsiteX31" fmla="*/ 138375 w 1362600"/>
                  <a:gd name="connsiteY31" fmla="*/ 556587 h 2396328"/>
                  <a:gd name="connsiteX32" fmla="*/ 146286 w 1362600"/>
                  <a:gd name="connsiteY32" fmla="*/ 570042 h 2396328"/>
                  <a:gd name="connsiteX33" fmla="*/ 189052 w 1362600"/>
                  <a:gd name="connsiteY33" fmla="*/ 567351 h 2396328"/>
                  <a:gd name="connsiteX34" fmla="*/ 230961 w 1362600"/>
                  <a:gd name="connsiteY34" fmla="*/ 556587 h 2396328"/>
                  <a:gd name="connsiteX35" fmla="*/ 270947 w 1362600"/>
                  <a:gd name="connsiteY35" fmla="*/ 539320 h 2396328"/>
                  <a:gd name="connsiteX36" fmla="*/ 312001 w 1362600"/>
                  <a:gd name="connsiteY36" fmla="*/ 515101 h 2396328"/>
                  <a:gd name="connsiteX37" fmla="*/ 349420 w 1362600"/>
                  <a:gd name="connsiteY37" fmla="*/ 487070 h 2396328"/>
                  <a:gd name="connsiteX38" fmla="*/ 385985 w 1362600"/>
                  <a:gd name="connsiteY38" fmla="*/ 452984 h 2396328"/>
                  <a:gd name="connsiteX39" fmla="*/ 420624 w 1362600"/>
                  <a:gd name="connsiteY39" fmla="*/ 416880 h 2396328"/>
                  <a:gd name="connsiteX40" fmla="*/ 452698 w 1362600"/>
                  <a:gd name="connsiteY40" fmla="*/ 378981 h 2396328"/>
                  <a:gd name="connsiteX41" fmla="*/ 483917 w 1362600"/>
                  <a:gd name="connsiteY41" fmla="*/ 338841 h 2396328"/>
                  <a:gd name="connsiteX42" fmla="*/ 510645 w 1362600"/>
                  <a:gd name="connsiteY42" fmla="*/ 297355 h 2396328"/>
                  <a:gd name="connsiteX43" fmla="*/ 535662 w 1362600"/>
                  <a:gd name="connsiteY43" fmla="*/ 257214 h 2396328"/>
                  <a:gd name="connsiteX44" fmla="*/ 556190 w 1362600"/>
                  <a:gd name="connsiteY44" fmla="*/ 218419 h 2396328"/>
                  <a:gd name="connsiteX45" fmla="*/ 566026 w 1362600"/>
                  <a:gd name="connsiteY45" fmla="*/ 218419 h 2396328"/>
                  <a:gd name="connsiteX46" fmla="*/ 566026 w 1362600"/>
                  <a:gd name="connsiteY46" fmla="*/ 222455 h 2396328"/>
                  <a:gd name="connsiteX47" fmla="*/ 549989 w 1362600"/>
                  <a:gd name="connsiteY47" fmla="*/ 261251 h 2396328"/>
                  <a:gd name="connsiteX48" fmla="*/ 532027 w 1362600"/>
                  <a:gd name="connsiteY48" fmla="*/ 301391 h 2396328"/>
                  <a:gd name="connsiteX49" fmla="*/ 512569 w 1362600"/>
                  <a:gd name="connsiteY49" fmla="*/ 340186 h 2396328"/>
                  <a:gd name="connsiteX50" fmla="*/ 492897 w 1362600"/>
                  <a:gd name="connsiteY50" fmla="*/ 377636 h 2396328"/>
                  <a:gd name="connsiteX51" fmla="*/ 472370 w 1362600"/>
                  <a:gd name="connsiteY51" fmla="*/ 414189 h 2396328"/>
                  <a:gd name="connsiteX52" fmla="*/ 449277 w 1362600"/>
                  <a:gd name="connsiteY52" fmla="*/ 448274 h 2396328"/>
                  <a:gd name="connsiteX53" fmla="*/ 425115 w 1362600"/>
                  <a:gd name="connsiteY53" fmla="*/ 481015 h 2396328"/>
                  <a:gd name="connsiteX54" fmla="*/ 395821 w 1362600"/>
                  <a:gd name="connsiteY54" fmla="*/ 511064 h 2396328"/>
                  <a:gd name="connsiteX55" fmla="*/ 365458 w 1362600"/>
                  <a:gd name="connsiteY55" fmla="*/ 540665 h 2396328"/>
                  <a:gd name="connsiteX56" fmla="*/ 329749 w 1362600"/>
                  <a:gd name="connsiteY56" fmla="*/ 564660 h 2396328"/>
                  <a:gd name="connsiteX57" fmla="*/ 288908 w 1362600"/>
                  <a:gd name="connsiteY57" fmla="*/ 586636 h 2396328"/>
                  <a:gd name="connsiteX58" fmla="*/ 243363 w 1362600"/>
                  <a:gd name="connsiteY58" fmla="*/ 606146 h 2396328"/>
                  <a:gd name="connsiteX59" fmla="*/ 195252 w 1362600"/>
                  <a:gd name="connsiteY59" fmla="*/ 620722 h 2396328"/>
                  <a:gd name="connsiteX60" fmla="*/ 138375 w 1362600"/>
                  <a:gd name="connsiteY60" fmla="*/ 630813 h 2396328"/>
                  <a:gd name="connsiteX61" fmla="*/ 140086 w 1362600"/>
                  <a:gd name="connsiteY61" fmla="*/ 701003 h 2396328"/>
                  <a:gd name="connsiteX62" fmla="*/ 147997 w 1362600"/>
                  <a:gd name="connsiteY62" fmla="*/ 767830 h 2396328"/>
                  <a:gd name="connsiteX63" fmla="*/ 161468 w 1362600"/>
                  <a:gd name="connsiteY63" fmla="*/ 831292 h 2396328"/>
                  <a:gd name="connsiteX64" fmla="*/ 179216 w 1362600"/>
                  <a:gd name="connsiteY64" fmla="*/ 891391 h 2396328"/>
                  <a:gd name="connsiteX65" fmla="*/ 201453 w 1362600"/>
                  <a:gd name="connsiteY65" fmla="*/ 948799 h 2396328"/>
                  <a:gd name="connsiteX66" fmla="*/ 225616 w 1362600"/>
                  <a:gd name="connsiteY66" fmla="*/ 1003740 h 2396328"/>
                  <a:gd name="connsiteX67" fmla="*/ 253199 w 1362600"/>
                  <a:gd name="connsiteY67" fmla="*/ 1055766 h 2396328"/>
                  <a:gd name="connsiteX68" fmla="*/ 280783 w 1362600"/>
                  <a:gd name="connsiteY68" fmla="*/ 1106446 h 2396328"/>
                  <a:gd name="connsiteX69" fmla="*/ 288908 w 1362600"/>
                  <a:gd name="connsiteY69" fmla="*/ 1118556 h 2396328"/>
                  <a:gd name="connsiteX70" fmla="*/ 295964 w 1362600"/>
                  <a:gd name="connsiteY70" fmla="*/ 1133356 h 2396328"/>
                  <a:gd name="connsiteX71" fmla="*/ 305800 w 1362600"/>
                  <a:gd name="connsiteY71" fmla="*/ 1149278 h 2396328"/>
                  <a:gd name="connsiteX72" fmla="*/ 314781 w 1362600"/>
                  <a:gd name="connsiteY72" fmla="*/ 1166097 h 2396328"/>
                  <a:gd name="connsiteX73" fmla="*/ 326327 w 1362600"/>
                  <a:gd name="connsiteY73" fmla="*/ 1182018 h 2396328"/>
                  <a:gd name="connsiteX74" fmla="*/ 339585 w 1362600"/>
                  <a:gd name="connsiteY74" fmla="*/ 1195473 h 2396328"/>
                  <a:gd name="connsiteX75" fmla="*/ 355622 w 1362600"/>
                  <a:gd name="connsiteY75" fmla="*/ 1207358 h 2396328"/>
                  <a:gd name="connsiteX76" fmla="*/ 373583 w 1362600"/>
                  <a:gd name="connsiteY76" fmla="*/ 1216104 h 2396328"/>
                  <a:gd name="connsiteX77" fmla="*/ 394965 w 1362600"/>
                  <a:gd name="connsiteY77" fmla="*/ 1219468 h 2396328"/>
                  <a:gd name="connsiteX78" fmla="*/ 417203 w 1362600"/>
                  <a:gd name="connsiteY78" fmla="*/ 1218795 h 2396328"/>
                  <a:gd name="connsiteX79" fmla="*/ 457188 w 1362600"/>
                  <a:gd name="connsiteY79" fmla="*/ 1208704 h 2396328"/>
                  <a:gd name="connsiteX80" fmla="*/ 492897 w 1362600"/>
                  <a:gd name="connsiteY80" fmla="*/ 1192109 h 2396328"/>
                  <a:gd name="connsiteX81" fmla="*/ 527537 w 1362600"/>
                  <a:gd name="connsiteY81" fmla="*/ 1171254 h 2396328"/>
                  <a:gd name="connsiteX82" fmla="*/ 556190 w 1362600"/>
                  <a:gd name="connsiteY82" fmla="*/ 1146587 h 2396328"/>
                  <a:gd name="connsiteX83" fmla="*/ 583773 w 1362600"/>
                  <a:gd name="connsiteY83" fmla="*/ 1119901 h 2396328"/>
                  <a:gd name="connsiteX84" fmla="*/ 609646 w 1362600"/>
                  <a:gd name="connsiteY84" fmla="*/ 1091870 h 2396328"/>
                  <a:gd name="connsiteX85" fmla="*/ 632739 w 1362600"/>
                  <a:gd name="connsiteY85" fmla="*/ 1065184 h 2396328"/>
                  <a:gd name="connsiteX86" fmla="*/ 652411 w 1362600"/>
                  <a:gd name="connsiteY86" fmla="*/ 1039620 h 2396328"/>
                  <a:gd name="connsiteX87" fmla="*/ 696031 w 1362600"/>
                  <a:gd name="connsiteY87" fmla="*/ 981539 h 2396328"/>
                  <a:gd name="connsiteX88" fmla="*/ 737941 w 1362600"/>
                  <a:gd name="connsiteY88" fmla="*/ 916059 h 2396328"/>
                  <a:gd name="connsiteX89" fmla="*/ 779851 w 1362600"/>
                  <a:gd name="connsiteY89" fmla="*/ 844523 h 2396328"/>
                  <a:gd name="connsiteX90" fmla="*/ 818981 w 1362600"/>
                  <a:gd name="connsiteY90" fmla="*/ 766484 h 2396328"/>
                  <a:gd name="connsiteX91" fmla="*/ 854690 w 1362600"/>
                  <a:gd name="connsiteY91" fmla="*/ 684185 h 2396328"/>
                  <a:gd name="connsiteX92" fmla="*/ 886764 w 1362600"/>
                  <a:gd name="connsiteY92" fmla="*/ 596728 h 2396328"/>
                  <a:gd name="connsiteX93" fmla="*/ 916058 w 1362600"/>
                  <a:gd name="connsiteY93" fmla="*/ 505234 h 2396328"/>
                  <a:gd name="connsiteX94" fmla="*/ 937440 w 1362600"/>
                  <a:gd name="connsiteY94" fmla="*/ 410376 h 2396328"/>
                  <a:gd name="connsiteX95" fmla="*/ 953477 w 1362600"/>
                  <a:gd name="connsiteY95" fmla="*/ 313276 h 2396328"/>
                  <a:gd name="connsiteX96" fmla="*/ 963313 w 1362600"/>
                  <a:gd name="connsiteY96" fmla="*/ 213934 h 2396328"/>
                  <a:gd name="connsiteX97" fmla="*/ 971224 w 1362600"/>
                  <a:gd name="connsiteY97" fmla="*/ 218419 h 2396328"/>
                  <a:gd name="connsiteX98" fmla="*/ 977639 w 1362600"/>
                  <a:gd name="connsiteY98" fmla="*/ 229856 h 2396328"/>
                  <a:gd name="connsiteX99" fmla="*/ 982985 w 1362600"/>
                  <a:gd name="connsiteY99" fmla="*/ 246674 h 2396328"/>
                  <a:gd name="connsiteX100" fmla="*/ 985551 w 1362600"/>
                  <a:gd name="connsiteY100" fmla="*/ 268651 h 2396328"/>
                  <a:gd name="connsiteX101" fmla="*/ 987261 w 1362600"/>
                  <a:gd name="connsiteY101" fmla="*/ 293991 h 2396328"/>
                  <a:gd name="connsiteX102" fmla="*/ 987261 w 1362600"/>
                  <a:gd name="connsiteY102" fmla="*/ 323368 h 2396328"/>
                  <a:gd name="connsiteX103" fmla="*/ 987261 w 1362600"/>
                  <a:gd name="connsiteY103" fmla="*/ 354763 h 2396328"/>
                  <a:gd name="connsiteX104" fmla="*/ 985551 w 1362600"/>
                  <a:gd name="connsiteY104" fmla="*/ 388848 h 2396328"/>
                  <a:gd name="connsiteX105" fmla="*/ 982985 w 1362600"/>
                  <a:gd name="connsiteY105" fmla="*/ 423607 h 2396328"/>
                  <a:gd name="connsiteX106" fmla="*/ 979350 w 1362600"/>
                  <a:gd name="connsiteY106" fmla="*/ 459038 h 2396328"/>
                  <a:gd name="connsiteX107" fmla="*/ 974004 w 1362600"/>
                  <a:gd name="connsiteY107" fmla="*/ 494470 h 2396328"/>
                  <a:gd name="connsiteX108" fmla="*/ 971224 w 1362600"/>
                  <a:gd name="connsiteY108" fmla="*/ 528556 h 2396328"/>
                  <a:gd name="connsiteX109" fmla="*/ 965879 w 1362600"/>
                  <a:gd name="connsiteY109" fmla="*/ 559951 h 2396328"/>
                  <a:gd name="connsiteX110" fmla="*/ 961602 w 1362600"/>
                  <a:gd name="connsiteY110" fmla="*/ 589327 h 2396328"/>
                  <a:gd name="connsiteX111" fmla="*/ 956257 w 1362600"/>
                  <a:gd name="connsiteY111" fmla="*/ 614667 h 2396328"/>
                  <a:gd name="connsiteX112" fmla="*/ 951766 w 1362600"/>
                  <a:gd name="connsiteY112" fmla="*/ 635523 h 2396328"/>
                  <a:gd name="connsiteX113" fmla="*/ 948131 w 1362600"/>
                  <a:gd name="connsiteY113" fmla="*/ 652117 h 2396328"/>
                  <a:gd name="connsiteX114" fmla="*/ 883984 w 1362600"/>
                  <a:gd name="connsiteY114" fmla="*/ 841832 h 2396328"/>
                  <a:gd name="connsiteX115" fmla="*/ 935730 w 1362600"/>
                  <a:gd name="connsiteY115" fmla="*/ 838020 h 2396328"/>
                  <a:gd name="connsiteX116" fmla="*/ 983840 w 1362600"/>
                  <a:gd name="connsiteY116" fmla="*/ 828601 h 2396328"/>
                  <a:gd name="connsiteX117" fmla="*/ 1029171 w 1362600"/>
                  <a:gd name="connsiteY117" fmla="*/ 815146 h 2396328"/>
                  <a:gd name="connsiteX118" fmla="*/ 1072792 w 1362600"/>
                  <a:gd name="connsiteY118" fmla="*/ 797879 h 2396328"/>
                  <a:gd name="connsiteX119" fmla="*/ 1112135 w 1362600"/>
                  <a:gd name="connsiteY119" fmla="*/ 778369 h 2396328"/>
                  <a:gd name="connsiteX120" fmla="*/ 1147630 w 1362600"/>
                  <a:gd name="connsiteY120" fmla="*/ 757066 h 2396328"/>
                  <a:gd name="connsiteX121" fmla="*/ 1181629 w 1362600"/>
                  <a:gd name="connsiteY121" fmla="*/ 735089 h 2396328"/>
                  <a:gd name="connsiteX122" fmla="*/ 1212847 w 1362600"/>
                  <a:gd name="connsiteY122" fmla="*/ 714234 h 2396328"/>
                  <a:gd name="connsiteX123" fmla="*/ 1215413 w 1362600"/>
                  <a:gd name="connsiteY123" fmla="*/ 724325 h 2396328"/>
                  <a:gd name="connsiteX124" fmla="*/ 1186974 w 1362600"/>
                  <a:gd name="connsiteY124" fmla="*/ 757066 h 2396328"/>
                  <a:gd name="connsiteX125" fmla="*/ 1152121 w 1362600"/>
                  <a:gd name="connsiteY125" fmla="*/ 788461 h 2396328"/>
                  <a:gd name="connsiteX126" fmla="*/ 1110211 w 1362600"/>
                  <a:gd name="connsiteY126" fmla="*/ 816492 h 2396328"/>
                  <a:gd name="connsiteX127" fmla="*/ 1063169 w 1362600"/>
                  <a:gd name="connsiteY127" fmla="*/ 841832 h 2396328"/>
                  <a:gd name="connsiteX128" fmla="*/ 1013134 w 1362600"/>
                  <a:gd name="connsiteY128" fmla="*/ 864705 h 2396328"/>
                  <a:gd name="connsiteX129" fmla="*/ 959678 w 1362600"/>
                  <a:gd name="connsiteY129" fmla="*/ 884664 h 2396328"/>
                  <a:gd name="connsiteX130" fmla="*/ 904511 w 1362600"/>
                  <a:gd name="connsiteY130" fmla="*/ 900137 h 2396328"/>
                  <a:gd name="connsiteX131" fmla="*/ 848275 w 1362600"/>
                  <a:gd name="connsiteY131" fmla="*/ 911349 h 2396328"/>
                  <a:gd name="connsiteX132" fmla="*/ 836728 w 1362600"/>
                  <a:gd name="connsiteY132" fmla="*/ 938259 h 2396328"/>
                  <a:gd name="connsiteX133" fmla="*/ 820692 w 1362600"/>
                  <a:gd name="connsiteY133" fmla="*/ 969654 h 2396328"/>
                  <a:gd name="connsiteX134" fmla="*/ 802944 w 1362600"/>
                  <a:gd name="connsiteY134" fmla="*/ 1002395 h 2396328"/>
                  <a:gd name="connsiteX135" fmla="*/ 779851 w 1362600"/>
                  <a:gd name="connsiteY135" fmla="*/ 1037826 h 2396328"/>
                  <a:gd name="connsiteX136" fmla="*/ 755689 w 1362600"/>
                  <a:gd name="connsiteY136" fmla="*/ 1075051 h 2396328"/>
                  <a:gd name="connsiteX137" fmla="*/ 729816 w 1362600"/>
                  <a:gd name="connsiteY137" fmla="*/ 1111828 h 2396328"/>
                  <a:gd name="connsiteX138" fmla="*/ 702232 w 1362600"/>
                  <a:gd name="connsiteY138" fmla="*/ 1146587 h 2396328"/>
                  <a:gd name="connsiteX139" fmla="*/ 674649 w 1362600"/>
                  <a:gd name="connsiteY139" fmla="*/ 1180673 h 2396328"/>
                  <a:gd name="connsiteX140" fmla="*/ 648776 w 1362600"/>
                  <a:gd name="connsiteY140" fmla="*/ 1212068 h 2396328"/>
                  <a:gd name="connsiteX141" fmla="*/ 621192 w 1362600"/>
                  <a:gd name="connsiteY141" fmla="*/ 1240099 h 2396328"/>
                  <a:gd name="connsiteX142" fmla="*/ 597030 w 1362600"/>
                  <a:gd name="connsiteY142" fmla="*/ 1264990 h 2396328"/>
                  <a:gd name="connsiteX143" fmla="*/ 573937 w 1362600"/>
                  <a:gd name="connsiteY143" fmla="*/ 1282930 h 2396328"/>
                  <a:gd name="connsiteX144" fmla="*/ 577572 w 1362600"/>
                  <a:gd name="connsiteY144" fmla="*/ 1296385 h 2396328"/>
                  <a:gd name="connsiteX145" fmla="*/ 583773 w 1362600"/>
                  <a:gd name="connsiteY145" fmla="*/ 1299076 h 2396328"/>
                  <a:gd name="connsiteX146" fmla="*/ 622903 w 1362600"/>
                  <a:gd name="connsiteY146" fmla="*/ 1290331 h 2396328"/>
                  <a:gd name="connsiteX147" fmla="*/ 662247 w 1362600"/>
                  <a:gd name="connsiteY147" fmla="*/ 1286294 h 2396328"/>
                  <a:gd name="connsiteX148" fmla="*/ 693158 w 1362600"/>
                  <a:gd name="connsiteY148" fmla="*/ 1286294 h 2396328"/>
                  <a:gd name="connsiteX149" fmla="*/ 732224 w 1362600"/>
                  <a:gd name="connsiteY149" fmla="*/ 1400104 h 2396328"/>
                  <a:gd name="connsiteX150" fmla="*/ 700522 w 1362600"/>
                  <a:gd name="connsiteY150" fmla="*/ 1404474 h 2396328"/>
                  <a:gd name="connsiteX151" fmla="*/ 664813 w 1362600"/>
                  <a:gd name="connsiteY151" fmla="*/ 1410528 h 2396328"/>
                  <a:gd name="connsiteX152" fmla="*/ 631028 w 1362600"/>
                  <a:gd name="connsiteY152" fmla="*/ 1419274 h 2396328"/>
                  <a:gd name="connsiteX153" fmla="*/ 603445 w 1362600"/>
                  <a:gd name="connsiteY153" fmla="*/ 1427347 h 2396328"/>
                  <a:gd name="connsiteX154" fmla="*/ 582062 w 1362600"/>
                  <a:gd name="connsiteY154" fmla="*/ 1438559 h 2396328"/>
                  <a:gd name="connsiteX155" fmla="*/ 566026 w 1362600"/>
                  <a:gd name="connsiteY155" fmla="*/ 1452014 h 2396328"/>
                  <a:gd name="connsiteX156" fmla="*/ 540153 w 1362600"/>
                  <a:gd name="connsiteY156" fmla="*/ 1490810 h 2396328"/>
                  <a:gd name="connsiteX157" fmla="*/ 522191 w 1362600"/>
                  <a:gd name="connsiteY157" fmla="*/ 1532968 h 2396328"/>
                  <a:gd name="connsiteX158" fmla="*/ 508079 w 1362600"/>
                  <a:gd name="connsiteY158" fmla="*/ 1576921 h 2396328"/>
                  <a:gd name="connsiteX159" fmla="*/ 499954 w 1362600"/>
                  <a:gd name="connsiteY159" fmla="*/ 1621771 h 2396328"/>
                  <a:gd name="connsiteX160" fmla="*/ 496532 w 1362600"/>
                  <a:gd name="connsiteY160" fmla="*/ 1669088 h 2396328"/>
                  <a:gd name="connsiteX161" fmla="*/ 494608 w 1362600"/>
                  <a:gd name="connsiteY161" fmla="*/ 1716629 h 2396328"/>
                  <a:gd name="connsiteX162" fmla="*/ 496532 w 1362600"/>
                  <a:gd name="connsiteY162" fmla="*/ 1764169 h 2396328"/>
                  <a:gd name="connsiteX163" fmla="*/ 499954 w 1362600"/>
                  <a:gd name="connsiteY163" fmla="*/ 1812832 h 2396328"/>
                  <a:gd name="connsiteX164" fmla="*/ 504444 w 1362600"/>
                  <a:gd name="connsiteY164" fmla="*/ 1861045 h 2396328"/>
                  <a:gd name="connsiteX165" fmla="*/ 509790 w 1362600"/>
                  <a:gd name="connsiteY165" fmla="*/ 1908362 h 2396328"/>
                  <a:gd name="connsiteX166" fmla="*/ 510645 w 1362600"/>
                  <a:gd name="connsiteY166" fmla="*/ 1977879 h 2396328"/>
                  <a:gd name="connsiteX167" fmla="*/ 506154 w 1362600"/>
                  <a:gd name="connsiteY167" fmla="*/ 2047396 h 2396328"/>
                  <a:gd name="connsiteX168" fmla="*/ 498243 w 1362600"/>
                  <a:gd name="connsiteY168" fmla="*/ 2114223 h 2396328"/>
                  <a:gd name="connsiteX169" fmla="*/ 488407 w 1362600"/>
                  <a:gd name="connsiteY169" fmla="*/ 2179703 h 2396328"/>
                  <a:gd name="connsiteX170" fmla="*/ 476433 w 1362600"/>
                  <a:gd name="connsiteY170" fmla="*/ 2396328 h 2396328"/>
                  <a:gd name="connsiteX171" fmla="*/ 117848 w 1362600"/>
                  <a:gd name="connsiteY171" fmla="*/ 2396328 h 2396328"/>
                  <a:gd name="connsiteX172" fmla="*/ 158902 w 1362600"/>
                  <a:gd name="connsiteY172" fmla="*/ 2308198 h 2396328"/>
                  <a:gd name="connsiteX173" fmla="*/ 209579 w 1362600"/>
                  <a:gd name="connsiteY173" fmla="*/ 2208407 h 2396328"/>
                  <a:gd name="connsiteX174" fmla="*/ 227326 w 1362600"/>
                  <a:gd name="connsiteY174" fmla="*/ 2172303 h 2396328"/>
                  <a:gd name="connsiteX175" fmla="*/ 242508 w 1362600"/>
                  <a:gd name="connsiteY175" fmla="*/ 2132162 h 2396328"/>
                  <a:gd name="connsiteX176" fmla="*/ 256834 w 1362600"/>
                  <a:gd name="connsiteY176" fmla="*/ 2087537 h 2396328"/>
                  <a:gd name="connsiteX177" fmla="*/ 270091 w 1362600"/>
                  <a:gd name="connsiteY177" fmla="*/ 2039996 h 2396328"/>
                  <a:gd name="connsiteX178" fmla="*/ 280783 w 1362600"/>
                  <a:gd name="connsiteY178" fmla="*/ 1988643 h 2396328"/>
                  <a:gd name="connsiteX179" fmla="*/ 288908 w 1362600"/>
                  <a:gd name="connsiteY179" fmla="*/ 1936393 h 2396328"/>
                  <a:gd name="connsiteX180" fmla="*/ 296820 w 1362600"/>
                  <a:gd name="connsiteY180" fmla="*/ 1881676 h 2396328"/>
                  <a:gd name="connsiteX181" fmla="*/ 302165 w 1362600"/>
                  <a:gd name="connsiteY181" fmla="*/ 1826286 h 2396328"/>
                  <a:gd name="connsiteX182" fmla="*/ 306656 w 1362600"/>
                  <a:gd name="connsiteY182" fmla="*/ 1768654 h 2396328"/>
                  <a:gd name="connsiteX183" fmla="*/ 306656 w 1362600"/>
                  <a:gd name="connsiteY183" fmla="*/ 1711919 h 2396328"/>
                  <a:gd name="connsiteX184" fmla="*/ 306656 w 1362600"/>
                  <a:gd name="connsiteY184" fmla="*/ 1655857 h 2396328"/>
                  <a:gd name="connsiteX185" fmla="*/ 302165 w 1362600"/>
                  <a:gd name="connsiteY185" fmla="*/ 1599570 h 2396328"/>
                  <a:gd name="connsiteX186" fmla="*/ 295964 w 1362600"/>
                  <a:gd name="connsiteY186" fmla="*/ 1545526 h 2396328"/>
                  <a:gd name="connsiteX187" fmla="*/ 288053 w 1362600"/>
                  <a:gd name="connsiteY187" fmla="*/ 1492828 h 2396328"/>
                  <a:gd name="connsiteX188" fmla="*/ 276292 w 1362600"/>
                  <a:gd name="connsiteY188" fmla="*/ 1441923 h 2396328"/>
                  <a:gd name="connsiteX189" fmla="*/ 260255 w 1362600"/>
                  <a:gd name="connsiteY189" fmla="*/ 1394607 h 2396328"/>
                  <a:gd name="connsiteX190" fmla="*/ 242508 w 1362600"/>
                  <a:gd name="connsiteY190" fmla="*/ 1349757 h 2396328"/>
                  <a:gd name="connsiteX191" fmla="*/ 221125 w 1362600"/>
                  <a:gd name="connsiteY191" fmla="*/ 1309616 h 2396328"/>
                  <a:gd name="connsiteX192" fmla="*/ 197177 w 1362600"/>
                  <a:gd name="connsiteY192" fmla="*/ 1274185 h 2396328"/>
                  <a:gd name="connsiteX193" fmla="*/ 169380 w 1362600"/>
                  <a:gd name="connsiteY193" fmla="*/ 1242790 h 2396328"/>
                  <a:gd name="connsiteX194" fmla="*/ 138375 w 1362600"/>
                  <a:gd name="connsiteY194" fmla="*/ 1217450 h 2396328"/>
                  <a:gd name="connsiteX195" fmla="*/ 0 w 1362600"/>
                  <a:gd name="connsiteY195" fmla="*/ 971189 h 2396328"/>
                  <a:gd name="connsiteX196" fmla="*/ 120414 w 1362600"/>
                  <a:gd name="connsiteY196" fmla="*/ 1033789 h 2396328"/>
                  <a:gd name="connsiteX197" fmla="*/ 128539 w 1362600"/>
                  <a:gd name="connsiteY197" fmla="*/ 1029080 h 2396328"/>
                  <a:gd name="connsiteX198" fmla="*/ 108012 w 1362600"/>
                  <a:gd name="connsiteY198" fmla="*/ 971672 h 2396328"/>
                  <a:gd name="connsiteX199" fmla="*/ 91975 w 1362600"/>
                  <a:gd name="connsiteY199" fmla="*/ 910004 h 2396328"/>
                  <a:gd name="connsiteX200" fmla="*/ 78504 w 1362600"/>
                  <a:gd name="connsiteY200" fmla="*/ 843178 h 2396328"/>
                  <a:gd name="connsiteX201" fmla="*/ 72303 w 1362600"/>
                  <a:gd name="connsiteY201" fmla="*/ 775006 h 2396328"/>
                  <a:gd name="connsiteX202" fmla="*/ 66957 w 1362600"/>
                  <a:gd name="connsiteY202" fmla="*/ 703694 h 2396328"/>
                  <a:gd name="connsiteX203" fmla="*/ 66957 w 1362600"/>
                  <a:gd name="connsiteY203" fmla="*/ 630813 h 2396328"/>
                  <a:gd name="connsiteX204" fmla="*/ 70592 w 1362600"/>
                  <a:gd name="connsiteY204" fmla="*/ 557260 h 2396328"/>
                  <a:gd name="connsiteX205" fmla="*/ 78504 w 1362600"/>
                  <a:gd name="connsiteY205" fmla="*/ 484379 h 2396328"/>
                  <a:gd name="connsiteX206" fmla="*/ 90264 w 1362600"/>
                  <a:gd name="connsiteY206" fmla="*/ 411722 h 2396328"/>
                  <a:gd name="connsiteX207" fmla="*/ 102666 w 1362600"/>
                  <a:gd name="connsiteY207" fmla="*/ 341532 h 2396328"/>
                  <a:gd name="connsiteX208" fmla="*/ 120414 w 1362600"/>
                  <a:gd name="connsiteY208" fmla="*/ 273360 h 2396328"/>
                  <a:gd name="connsiteX209" fmla="*/ 141796 w 1362600"/>
                  <a:gd name="connsiteY209" fmla="*/ 209225 h 2396328"/>
                  <a:gd name="connsiteX210" fmla="*/ 164034 w 1362600"/>
                  <a:gd name="connsiteY210" fmla="*/ 148453 h 2396328"/>
                  <a:gd name="connsiteX211" fmla="*/ 189907 w 1362600"/>
                  <a:gd name="connsiteY211" fmla="*/ 93512 h 2396328"/>
                  <a:gd name="connsiteX212" fmla="*/ 217490 w 1362600"/>
                  <a:gd name="connsiteY212" fmla="*/ 43504 h 2396328"/>
                  <a:gd name="connsiteX213" fmla="*/ 250633 w 1362600"/>
                  <a:gd name="connsiteY213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26201 w 1295643"/>
                  <a:gd name="connsiteY148" fmla="*/ 1286294 h 2396328"/>
                  <a:gd name="connsiteX149" fmla="*/ 665267 w 1295643"/>
                  <a:gd name="connsiteY149" fmla="*/ 1400104 h 2396328"/>
                  <a:gd name="connsiteX150" fmla="*/ 633565 w 1295643"/>
                  <a:gd name="connsiteY150" fmla="*/ 1404474 h 2396328"/>
                  <a:gd name="connsiteX151" fmla="*/ 597856 w 1295643"/>
                  <a:gd name="connsiteY151" fmla="*/ 1410528 h 2396328"/>
                  <a:gd name="connsiteX152" fmla="*/ 564071 w 1295643"/>
                  <a:gd name="connsiteY152" fmla="*/ 1419274 h 2396328"/>
                  <a:gd name="connsiteX153" fmla="*/ 536488 w 1295643"/>
                  <a:gd name="connsiteY153" fmla="*/ 1427347 h 2396328"/>
                  <a:gd name="connsiteX154" fmla="*/ 515105 w 1295643"/>
                  <a:gd name="connsiteY154" fmla="*/ 1438559 h 2396328"/>
                  <a:gd name="connsiteX155" fmla="*/ 499069 w 1295643"/>
                  <a:gd name="connsiteY155" fmla="*/ 1452014 h 2396328"/>
                  <a:gd name="connsiteX156" fmla="*/ 473196 w 1295643"/>
                  <a:gd name="connsiteY156" fmla="*/ 1490810 h 2396328"/>
                  <a:gd name="connsiteX157" fmla="*/ 455234 w 1295643"/>
                  <a:gd name="connsiteY157" fmla="*/ 1532968 h 2396328"/>
                  <a:gd name="connsiteX158" fmla="*/ 441122 w 1295643"/>
                  <a:gd name="connsiteY158" fmla="*/ 1576921 h 2396328"/>
                  <a:gd name="connsiteX159" fmla="*/ 432997 w 1295643"/>
                  <a:gd name="connsiteY159" fmla="*/ 1621771 h 2396328"/>
                  <a:gd name="connsiteX160" fmla="*/ 429575 w 1295643"/>
                  <a:gd name="connsiteY160" fmla="*/ 1669088 h 2396328"/>
                  <a:gd name="connsiteX161" fmla="*/ 427651 w 1295643"/>
                  <a:gd name="connsiteY161" fmla="*/ 1716629 h 2396328"/>
                  <a:gd name="connsiteX162" fmla="*/ 429575 w 1295643"/>
                  <a:gd name="connsiteY162" fmla="*/ 1764169 h 2396328"/>
                  <a:gd name="connsiteX163" fmla="*/ 432997 w 1295643"/>
                  <a:gd name="connsiteY163" fmla="*/ 1812832 h 2396328"/>
                  <a:gd name="connsiteX164" fmla="*/ 437487 w 1295643"/>
                  <a:gd name="connsiteY164" fmla="*/ 1861045 h 2396328"/>
                  <a:gd name="connsiteX165" fmla="*/ 442833 w 1295643"/>
                  <a:gd name="connsiteY165" fmla="*/ 1908362 h 2396328"/>
                  <a:gd name="connsiteX166" fmla="*/ 443688 w 1295643"/>
                  <a:gd name="connsiteY166" fmla="*/ 1977879 h 2396328"/>
                  <a:gd name="connsiteX167" fmla="*/ 439197 w 1295643"/>
                  <a:gd name="connsiteY167" fmla="*/ 2047396 h 2396328"/>
                  <a:gd name="connsiteX168" fmla="*/ 431286 w 1295643"/>
                  <a:gd name="connsiteY168" fmla="*/ 2114223 h 2396328"/>
                  <a:gd name="connsiteX169" fmla="*/ 421450 w 1295643"/>
                  <a:gd name="connsiteY169" fmla="*/ 2179703 h 2396328"/>
                  <a:gd name="connsiteX170" fmla="*/ 409476 w 1295643"/>
                  <a:gd name="connsiteY170" fmla="*/ 2396328 h 2396328"/>
                  <a:gd name="connsiteX171" fmla="*/ 50891 w 1295643"/>
                  <a:gd name="connsiteY171" fmla="*/ 2396328 h 2396328"/>
                  <a:gd name="connsiteX172" fmla="*/ 91945 w 1295643"/>
                  <a:gd name="connsiteY172" fmla="*/ 2308198 h 2396328"/>
                  <a:gd name="connsiteX173" fmla="*/ 142622 w 1295643"/>
                  <a:gd name="connsiteY173" fmla="*/ 2208407 h 2396328"/>
                  <a:gd name="connsiteX174" fmla="*/ 160369 w 1295643"/>
                  <a:gd name="connsiteY174" fmla="*/ 2172303 h 2396328"/>
                  <a:gd name="connsiteX175" fmla="*/ 175551 w 1295643"/>
                  <a:gd name="connsiteY175" fmla="*/ 2132162 h 2396328"/>
                  <a:gd name="connsiteX176" fmla="*/ 189877 w 1295643"/>
                  <a:gd name="connsiteY176" fmla="*/ 2087537 h 2396328"/>
                  <a:gd name="connsiteX177" fmla="*/ 203134 w 1295643"/>
                  <a:gd name="connsiteY177" fmla="*/ 2039996 h 2396328"/>
                  <a:gd name="connsiteX178" fmla="*/ 213826 w 1295643"/>
                  <a:gd name="connsiteY178" fmla="*/ 1988643 h 2396328"/>
                  <a:gd name="connsiteX179" fmla="*/ 221951 w 1295643"/>
                  <a:gd name="connsiteY179" fmla="*/ 1936393 h 2396328"/>
                  <a:gd name="connsiteX180" fmla="*/ 229863 w 1295643"/>
                  <a:gd name="connsiteY180" fmla="*/ 1881676 h 2396328"/>
                  <a:gd name="connsiteX181" fmla="*/ 235208 w 1295643"/>
                  <a:gd name="connsiteY181" fmla="*/ 1826286 h 2396328"/>
                  <a:gd name="connsiteX182" fmla="*/ 239699 w 1295643"/>
                  <a:gd name="connsiteY182" fmla="*/ 1768654 h 2396328"/>
                  <a:gd name="connsiteX183" fmla="*/ 239699 w 1295643"/>
                  <a:gd name="connsiteY183" fmla="*/ 1711919 h 2396328"/>
                  <a:gd name="connsiteX184" fmla="*/ 239699 w 1295643"/>
                  <a:gd name="connsiteY184" fmla="*/ 1655857 h 2396328"/>
                  <a:gd name="connsiteX185" fmla="*/ 235208 w 1295643"/>
                  <a:gd name="connsiteY185" fmla="*/ 1599570 h 2396328"/>
                  <a:gd name="connsiteX186" fmla="*/ 229007 w 1295643"/>
                  <a:gd name="connsiteY186" fmla="*/ 1545526 h 2396328"/>
                  <a:gd name="connsiteX187" fmla="*/ 221096 w 1295643"/>
                  <a:gd name="connsiteY187" fmla="*/ 1492828 h 2396328"/>
                  <a:gd name="connsiteX188" fmla="*/ 209335 w 1295643"/>
                  <a:gd name="connsiteY188" fmla="*/ 1441923 h 2396328"/>
                  <a:gd name="connsiteX189" fmla="*/ 193298 w 1295643"/>
                  <a:gd name="connsiteY189" fmla="*/ 1394607 h 2396328"/>
                  <a:gd name="connsiteX190" fmla="*/ 175551 w 1295643"/>
                  <a:gd name="connsiteY190" fmla="*/ 1349757 h 2396328"/>
                  <a:gd name="connsiteX191" fmla="*/ 154168 w 1295643"/>
                  <a:gd name="connsiteY191" fmla="*/ 1309616 h 2396328"/>
                  <a:gd name="connsiteX192" fmla="*/ 130220 w 1295643"/>
                  <a:gd name="connsiteY192" fmla="*/ 1274185 h 2396328"/>
                  <a:gd name="connsiteX193" fmla="*/ 102423 w 1295643"/>
                  <a:gd name="connsiteY193" fmla="*/ 1242790 h 2396328"/>
                  <a:gd name="connsiteX194" fmla="*/ 71418 w 1295643"/>
                  <a:gd name="connsiteY194" fmla="*/ 1217450 h 2396328"/>
                  <a:gd name="connsiteX195" fmla="*/ 53457 w 1295643"/>
                  <a:gd name="connsiteY195" fmla="*/ 1033789 h 2396328"/>
                  <a:gd name="connsiteX196" fmla="*/ 61582 w 1295643"/>
                  <a:gd name="connsiteY196" fmla="*/ 1029080 h 2396328"/>
                  <a:gd name="connsiteX197" fmla="*/ 41055 w 1295643"/>
                  <a:gd name="connsiteY197" fmla="*/ 971672 h 2396328"/>
                  <a:gd name="connsiteX198" fmla="*/ 25018 w 1295643"/>
                  <a:gd name="connsiteY198" fmla="*/ 910004 h 2396328"/>
                  <a:gd name="connsiteX199" fmla="*/ 11547 w 1295643"/>
                  <a:gd name="connsiteY199" fmla="*/ 843178 h 2396328"/>
                  <a:gd name="connsiteX200" fmla="*/ 5346 w 1295643"/>
                  <a:gd name="connsiteY200" fmla="*/ 775006 h 2396328"/>
                  <a:gd name="connsiteX201" fmla="*/ 0 w 1295643"/>
                  <a:gd name="connsiteY201" fmla="*/ 703694 h 2396328"/>
                  <a:gd name="connsiteX202" fmla="*/ 0 w 1295643"/>
                  <a:gd name="connsiteY202" fmla="*/ 630813 h 2396328"/>
                  <a:gd name="connsiteX203" fmla="*/ 3635 w 1295643"/>
                  <a:gd name="connsiteY203" fmla="*/ 557260 h 2396328"/>
                  <a:gd name="connsiteX204" fmla="*/ 11547 w 1295643"/>
                  <a:gd name="connsiteY204" fmla="*/ 484379 h 2396328"/>
                  <a:gd name="connsiteX205" fmla="*/ 23307 w 1295643"/>
                  <a:gd name="connsiteY205" fmla="*/ 411722 h 2396328"/>
                  <a:gd name="connsiteX206" fmla="*/ 35709 w 1295643"/>
                  <a:gd name="connsiteY206" fmla="*/ 341532 h 2396328"/>
                  <a:gd name="connsiteX207" fmla="*/ 53457 w 1295643"/>
                  <a:gd name="connsiteY207" fmla="*/ 273360 h 2396328"/>
                  <a:gd name="connsiteX208" fmla="*/ 74839 w 1295643"/>
                  <a:gd name="connsiteY208" fmla="*/ 209225 h 2396328"/>
                  <a:gd name="connsiteX209" fmla="*/ 97077 w 1295643"/>
                  <a:gd name="connsiteY209" fmla="*/ 148453 h 2396328"/>
                  <a:gd name="connsiteX210" fmla="*/ 122950 w 1295643"/>
                  <a:gd name="connsiteY210" fmla="*/ 93512 h 2396328"/>
                  <a:gd name="connsiteX211" fmla="*/ 150533 w 1295643"/>
                  <a:gd name="connsiteY211" fmla="*/ 43504 h 2396328"/>
                  <a:gd name="connsiteX212" fmla="*/ 183676 w 1295643"/>
                  <a:gd name="connsiteY212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26201 w 1295643"/>
                  <a:gd name="connsiteY148" fmla="*/ 1286294 h 2396328"/>
                  <a:gd name="connsiteX149" fmla="*/ 665267 w 1295643"/>
                  <a:gd name="connsiteY149" fmla="*/ 1400104 h 2396328"/>
                  <a:gd name="connsiteX150" fmla="*/ 633565 w 1295643"/>
                  <a:gd name="connsiteY150" fmla="*/ 1404474 h 2396328"/>
                  <a:gd name="connsiteX151" fmla="*/ 597856 w 1295643"/>
                  <a:gd name="connsiteY151" fmla="*/ 1410528 h 2396328"/>
                  <a:gd name="connsiteX152" fmla="*/ 564071 w 1295643"/>
                  <a:gd name="connsiteY152" fmla="*/ 1419274 h 2396328"/>
                  <a:gd name="connsiteX153" fmla="*/ 536488 w 1295643"/>
                  <a:gd name="connsiteY153" fmla="*/ 1427347 h 2396328"/>
                  <a:gd name="connsiteX154" fmla="*/ 515105 w 1295643"/>
                  <a:gd name="connsiteY154" fmla="*/ 1438559 h 2396328"/>
                  <a:gd name="connsiteX155" fmla="*/ 499069 w 1295643"/>
                  <a:gd name="connsiteY155" fmla="*/ 1452014 h 2396328"/>
                  <a:gd name="connsiteX156" fmla="*/ 473196 w 1295643"/>
                  <a:gd name="connsiteY156" fmla="*/ 1490810 h 2396328"/>
                  <a:gd name="connsiteX157" fmla="*/ 455234 w 1295643"/>
                  <a:gd name="connsiteY157" fmla="*/ 1532968 h 2396328"/>
                  <a:gd name="connsiteX158" fmla="*/ 441122 w 1295643"/>
                  <a:gd name="connsiteY158" fmla="*/ 1576921 h 2396328"/>
                  <a:gd name="connsiteX159" fmla="*/ 432997 w 1295643"/>
                  <a:gd name="connsiteY159" fmla="*/ 1621771 h 2396328"/>
                  <a:gd name="connsiteX160" fmla="*/ 429575 w 1295643"/>
                  <a:gd name="connsiteY160" fmla="*/ 1669088 h 2396328"/>
                  <a:gd name="connsiteX161" fmla="*/ 427651 w 1295643"/>
                  <a:gd name="connsiteY161" fmla="*/ 1716629 h 2396328"/>
                  <a:gd name="connsiteX162" fmla="*/ 429575 w 1295643"/>
                  <a:gd name="connsiteY162" fmla="*/ 1764169 h 2396328"/>
                  <a:gd name="connsiteX163" fmla="*/ 432997 w 1295643"/>
                  <a:gd name="connsiteY163" fmla="*/ 1812832 h 2396328"/>
                  <a:gd name="connsiteX164" fmla="*/ 437487 w 1295643"/>
                  <a:gd name="connsiteY164" fmla="*/ 1861045 h 2396328"/>
                  <a:gd name="connsiteX165" fmla="*/ 442833 w 1295643"/>
                  <a:gd name="connsiteY165" fmla="*/ 1908362 h 2396328"/>
                  <a:gd name="connsiteX166" fmla="*/ 443688 w 1295643"/>
                  <a:gd name="connsiteY166" fmla="*/ 1977879 h 2396328"/>
                  <a:gd name="connsiteX167" fmla="*/ 439197 w 1295643"/>
                  <a:gd name="connsiteY167" fmla="*/ 2047396 h 2396328"/>
                  <a:gd name="connsiteX168" fmla="*/ 431286 w 1295643"/>
                  <a:gd name="connsiteY168" fmla="*/ 2114223 h 2396328"/>
                  <a:gd name="connsiteX169" fmla="*/ 421450 w 1295643"/>
                  <a:gd name="connsiteY169" fmla="*/ 2179703 h 2396328"/>
                  <a:gd name="connsiteX170" fmla="*/ 409476 w 1295643"/>
                  <a:gd name="connsiteY170" fmla="*/ 2396328 h 2396328"/>
                  <a:gd name="connsiteX171" fmla="*/ 50891 w 1295643"/>
                  <a:gd name="connsiteY171" fmla="*/ 2396328 h 2396328"/>
                  <a:gd name="connsiteX172" fmla="*/ 91945 w 1295643"/>
                  <a:gd name="connsiteY172" fmla="*/ 2308198 h 2396328"/>
                  <a:gd name="connsiteX173" fmla="*/ 142622 w 1295643"/>
                  <a:gd name="connsiteY173" fmla="*/ 2208407 h 2396328"/>
                  <a:gd name="connsiteX174" fmla="*/ 160369 w 1295643"/>
                  <a:gd name="connsiteY174" fmla="*/ 2172303 h 2396328"/>
                  <a:gd name="connsiteX175" fmla="*/ 175551 w 1295643"/>
                  <a:gd name="connsiteY175" fmla="*/ 2132162 h 2396328"/>
                  <a:gd name="connsiteX176" fmla="*/ 189877 w 1295643"/>
                  <a:gd name="connsiteY176" fmla="*/ 2087537 h 2396328"/>
                  <a:gd name="connsiteX177" fmla="*/ 203134 w 1295643"/>
                  <a:gd name="connsiteY177" fmla="*/ 2039996 h 2396328"/>
                  <a:gd name="connsiteX178" fmla="*/ 213826 w 1295643"/>
                  <a:gd name="connsiteY178" fmla="*/ 1988643 h 2396328"/>
                  <a:gd name="connsiteX179" fmla="*/ 221951 w 1295643"/>
                  <a:gd name="connsiteY179" fmla="*/ 1936393 h 2396328"/>
                  <a:gd name="connsiteX180" fmla="*/ 229863 w 1295643"/>
                  <a:gd name="connsiteY180" fmla="*/ 1881676 h 2396328"/>
                  <a:gd name="connsiteX181" fmla="*/ 235208 w 1295643"/>
                  <a:gd name="connsiteY181" fmla="*/ 1826286 h 2396328"/>
                  <a:gd name="connsiteX182" fmla="*/ 239699 w 1295643"/>
                  <a:gd name="connsiteY182" fmla="*/ 1768654 h 2396328"/>
                  <a:gd name="connsiteX183" fmla="*/ 239699 w 1295643"/>
                  <a:gd name="connsiteY183" fmla="*/ 1711919 h 2396328"/>
                  <a:gd name="connsiteX184" fmla="*/ 239699 w 1295643"/>
                  <a:gd name="connsiteY184" fmla="*/ 1655857 h 2396328"/>
                  <a:gd name="connsiteX185" fmla="*/ 235208 w 1295643"/>
                  <a:gd name="connsiteY185" fmla="*/ 1599570 h 2396328"/>
                  <a:gd name="connsiteX186" fmla="*/ 229007 w 1295643"/>
                  <a:gd name="connsiteY186" fmla="*/ 1545526 h 2396328"/>
                  <a:gd name="connsiteX187" fmla="*/ 221096 w 1295643"/>
                  <a:gd name="connsiteY187" fmla="*/ 1492828 h 2396328"/>
                  <a:gd name="connsiteX188" fmla="*/ 209335 w 1295643"/>
                  <a:gd name="connsiteY188" fmla="*/ 1441923 h 2396328"/>
                  <a:gd name="connsiteX189" fmla="*/ 193298 w 1295643"/>
                  <a:gd name="connsiteY189" fmla="*/ 1394607 h 2396328"/>
                  <a:gd name="connsiteX190" fmla="*/ 175551 w 1295643"/>
                  <a:gd name="connsiteY190" fmla="*/ 1349757 h 2396328"/>
                  <a:gd name="connsiteX191" fmla="*/ 154168 w 1295643"/>
                  <a:gd name="connsiteY191" fmla="*/ 1309616 h 2396328"/>
                  <a:gd name="connsiteX192" fmla="*/ 130220 w 1295643"/>
                  <a:gd name="connsiteY192" fmla="*/ 1274185 h 2396328"/>
                  <a:gd name="connsiteX193" fmla="*/ 102423 w 1295643"/>
                  <a:gd name="connsiteY193" fmla="*/ 1242790 h 2396328"/>
                  <a:gd name="connsiteX194" fmla="*/ 71418 w 1295643"/>
                  <a:gd name="connsiteY194" fmla="*/ 1217450 h 2396328"/>
                  <a:gd name="connsiteX195" fmla="*/ 53457 w 1295643"/>
                  <a:gd name="connsiteY195" fmla="*/ 1033789 h 2396328"/>
                  <a:gd name="connsiteX196" fmla="*/ 41055 w 1295643"/>
                  <a:gd name="connsiteY196" fmla="*/ 971672 h 2396328"/>
                  <a:gd name="connsiteX197" fmla="*/ 25018 w 1295643"/>
                  <a:gd name="connsiteY197" fmla="*/ 910004 h 2396328"/>
                  <a:gd name="connsiteX198" fmla="*/ 11547 w 1295643"/>
                  <a:gd name="connsiteY198" fmla="*/ 843178 h 2396328"/>
                  <a:gd name="connsiteX199" fmla="*/ 5346 w 1295643"/>
                  <a:gd name="connsiteY199" fmla="*/ 775006 h 2396328"/>
                  <a:gd name="connsiteX200" fmla="*/ 0 w 1295643"/>
                  <a:gd name="connsiteY200" fmla="*/ 703694 h 2396328"/>
                  <a:gd name="connsiteX201" fmla="*/ 0 w 1295643"/>
                  <a:gd name="connsiteY201" fmla="*/ 630813 h 2396328"/>
                  <a:gd name="connsiteX202" fmla="*/ 3635 w 1295643"/>
                  <a:gd name="connsiteY202" fmla="*/ 557260 h 2396328"/>
                  <a:gd name="connsiteX203" fmla="*/ 11547 w 1295643"/>
                  <a:gd name="connsiteY203" fmla="*/ 484379 h 2396328"/>
                  <a:gd name="connsiteX204" fmla="*/ 23307 w 1295643"/>
                  <a:gd name="connsiteY204" fmla="*/ 411722 h 2396328"/>
                  <a:gd name="connsiteX205" fmla="*/ 35709 w 1295643"/>
                  <a:gd name="connsiteY205" fmla="*/ 341532 h 2396328"/>
                  <a:gd name="connsiteX206" fmla="*/ 53457 w 1295643"/>
                  <a:gd name="connsiteY206" fmla="*/ 273360 h 2396328"/>
                  <a:gd name="connsiteX207" fmla="*/ 74839 w 1295643"/>
                  <a:gd name="connsiteY207" fmla="*/ 209225 h 2396328"/>
                  <a:gd name="connsiteX208" fmla="*/ 97077 w 1295643"/>
                  <a:gd name="connsiteY208" fmla="*/ 148453 h 2396328"/>
                  <a:gd name="connsiteX209" fmla="*/ 122950 w 1295643"/>
                  <a:gd name="connsiteY209" fmla="*/ 93512 h 2396328"/>
                  <a:gd name="connsiteX210" fmla="*/ 150533 w 1295643"/>
                  <a:gd name="connsiteY210" fmla="*/ 43504 h 2396328"/>
                  <a:gd name="connsiteX211" fmla="*/ 183676 w 1295643"/>
                  <a:gd name="connsiteY211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26201 w 1295643"/>
                  <a:gd name="connsiteY148" fmla="*/ 1286294 h 2396328"/>
                  <a:gd name="connsiteX149" fmla="*/ 665267 w 1295643"/>
                  <a:gd name="connsiteY149" fmla="*/ 1400104 h 2396328"/>
                  <a:gd name="connsiteX150" fmla="*/ 633565 w 1295643"/>
                  <a:gd name="connsiteY150" fmla="*/ 1404474 h 2396328"/>
                  <a:gd name="connsiteX151" fmla="*/ 597856 w 1295643"/>
                  <a:gd name="connsiteY151" fmla="*/ 1410528 h 2396328"/>
                  <a:gd name="connsiteX152" fmla="*/ 564071 w 1295643"/>
                  <a:gd name="connsiteY152" fmla="*/ 1419274 h 2396328"/>
                  <a:gd name="connsiteX153" fmla="*/ 536488 w 1295643"/>
                  <a:gd name="connsiteY153" fmla="*/ 1427347 h 2396328"/>
                  <a:gd name="connsiteX154" fmla="*/ 515105 w 1295643"/>
                  <a:gd name="connsiteY154" fmla="*/ 1438559 h 2396328"/>
                  <a:gd name="connsiteX155" fmla="*/ 499069 w 1295643"/>
                  <a:gd name="connsiteY155" fmla="*/ 1452014 h 2396328"/>
                  <a:gd name="connsiteX156" fmla="*/ 473196 w 1295643"/>
                  <a:gd name="connsiteY156" fmla="*/ 1490810 h 2396328"/>
                  <a:gd name="connsiteX157" fmla="*/ 455234 w 1295643"/>
                  <a:gd name="connsiteY157" fmla="*/ 1532968 h 2396328"/>
                  <a:gd name="connsiteX158" fmla="*/ 441122 w 1295643"/>
                  <a:gd name="connsiteY158" fmla="*/ 1576921 h 2396328"/>
                  <a:gd name="connsiteX159" fmla="*/ 432997 w 1295643"/>
                  <a:gd name="connsiteY159" fmla="*/ 1621771 h 2396328"/>
                  <a:gd name="connsiteX160" fmla="*/ 429575 w 1295643"/>
                  <a:gd name="connsiteY160" fmla="*/ 1669088 h 2396328"/>
                  <a:gd name="connsiteX161" fmla="*/ 427651 w 1295643"/>
                  <a:gd name="connsiteY161" fmla="*/ 1716629 h 2396328"/>
                  <a:gd name="connsiteX162" fmla="*/ 429575 w 1295643"/>
                  <a:gd name="connsiteY162" fmla="*/ 1764169 h 2396328"/>
                  <a:gd name="connsiteX163" fmla="*/ 432997 w 1295643"/>
                  <a:gd name="connsiteY163" fmla="*/ 1812832 h 2396328"/>
                  <a:gd name="connsiteX164" fmla="*/ 437487 w 1295643"/>
                  <a:gd name="connsiteY164" fmla="*/ 1861045 h 2396328"/>
                  <a:gd name="connsiteX165" fmla="*/ 442833 w 1295643"/>
                  <a:gd name="connsiteY165" fmla="*/ 1908362 h 2396328"/>
                  <a:gd name="connsiteX166" fmla="*/ 443688 w 1295643"/>
                  <a:gd name="connsiteY166" fmla="*/ 1977879 h 2396328"/>
                  <a:gd name="connsiteX167" fmla="*/ 439197 w 1295643"/>
                  <a:gd name="connsiteY167" fmla="*/ 2047396 h 2396328"/>
                  <a:gd name="connsiteX168" fmla="*/ 431286 w 1295643"/>
                  <a:gd name="connsiteY168" fmla="*/ 2114223 h 2396328"/>
                  <a:gd name="connsiteX169" fmla="*/ 421450 w 1295643"/>
                  <a:gd name="connsiteY169" fmla="*/ 2179703 h 2396328"/>
                  <a:gd name="connsiteX170" fmla="*/ 409476 w 1295643"/>
                  <a:gd name="connsiteY170" fmla="*/ 2396328 h 2396328"/>
                  <a:gd name="connsiteX171" fmla="*/ 50891 w 1295643"/>
                  <a:gd name="connsiteY171" fmla="*/ 2396328 h 2396328"/>
                  <a:gd name="connsiteX172" fmla="*/ 91945 w 1295643"/>
                  <a:gd name="connsiteY172" fmla="*/ 2308198 h 2396328"/>
                  <a:gd name="connsiteX173" fmla="*/ 142622 w 1295643"/>
                  <a:gd name="connsiteY173" fmla="*/ 2208407 h 2396328"/>
                  <a:gd name="connsiteX174" fmla="*/ 160369 w 1295643"/>
                  <a:gd name="connsiteY174" fmla="*/ 2172303 h 2396328"/>
                  <a:gd name="connsiteX175" fmla="*/ 175551 w 1295643"/>
                  <a:gd name="connsiteY175" fmla="*/ 2132162 h 2396328"/>
                  <a:gd name="connsiteX176" fmla="*/ 189877 w 1295643"/>
                  <a:gd name="connsiteY176" fmla="*/ 2087537 h 2396328"/>
                  <a:gd name="connsiteX177" fmla="*/ 203134 w 1295643"/>
                  <a:gd name="connsiteY177" fmla="*/ 2039996 h 2396328"/>
                  <a:gd name="connsiteX178" fmla="*/ 213826 w 1295643"/>
                  <a:gd name="connsiteY178" fmla="*/ 1988643 h 2396328"/>
                  <a:gd name="connsiteX179" fmla="*/ 221951 w 1295643"/>
                  <a:gd name="connsiteY179" fmla="*/ 1936393 h 2396328"/>
                  <a:gd name="connsiteX180" fmla="*/ 229863 w 1295643"/>
                  <a:gd name="connsiteY180" fmla="*/ 1881676 h 2396328"/>
                  <a:gd name="connsiteX181" fmla="*/ 235208 w 1295643"/>
                  <a:gd name="connsiteY181" fmla="*/ 1826286 h 2396328"/>
                  <a:gd name="connsiteX182" fmla="*/ 239699 w 1295643"/>
                  <a:gd name="connsiteY182" fmla="*/ 1768654 h 2396328"/>
                  <a:gd name="connsiteX183" fmla="*/ 239699 w 1295643"/>
                  <a:gd name="connsiteY183" fmla="*/ 1711919 h 2396328"/>
                  <a:gd name="connsiteX184" fmla="*/ 239699 w 1295643"/>
                  <a:gd name="connsiteY184" fmla="*/ 1655857 h 2396328"/>
                  <a:gd name="connsiteX185" fmla="*/ 235208 w 1295643"/>
                  <a:gd name="connsiteY185" fmla="*/ 1599570 h 2396328"/>
                  <a:gd name="connsiteX186" fmla="*/ 229007 w 1295643"/>
                  <a:gd name="connsiteY186" fmla="*/ 1545526 h 2396328"/>
                  <a:gd name="connsiteX187" fmla="*/ 221096 w 1295643"/>
                  <a:gd name="connsiteY187" fmla="*/ 1492828 h 2396328"/>
                  <a:gd name="connsiteX188" fmla="*/ 209335 w 1295643"/>
                  <a:gd name="connsiteY188" fmla="*/ 1441923 h 2396328"/>
                  <a:gd name="connsiteX189" fmla="*/ 193298 w 1295643"/>
                  <a:gd name="connsiteY189" fmla="*/ 1394607 h 2396328"/>
                  <a:gd name="connsiteX190" fmla="*/ 175551 w 1295643"/>
                  <a:gd name="connsiteY190" fmla="*/ 1349757 h 2396328"/>
                  <a:gd name="connsiteX191" fmla="*/ 154168 w 1295643"/>
                  <a:gd name="connsiteY191" fmla="*/ 1309616 h 2396328"/>
                  <a:gd name="connsiteX192" fmla="*/ 130220 w 1295643"/>
                  <a:gd name="connsiteY192" fmla="*/ 1274185 h 2396328"/>
                  <a:gd name="connsiteX193" fmla="*/ 102423 w 1295643"/>
                  <a:gd name="connsiteY193" fmla="*/ 1242790 h 2396328"/>
                  <a:gd name="connsiteX194" fmla="*/ 53457 w 1295643"/>
                  <a:gd name="connsiteY194" fmla="*/ 1033789 h 2396328"/>
                  <a:gd name="connsiteX195" fmla="*/ 41055 w 1295643"/>
                  <a:gd name="connsiteY195" fmla="*/ 971672 h 2396328"/>
                  <a:gd name="connsiteX196" fmla="*/ 25018 w 1295643"/>
                  <a:gd name="connsiteY196" fmla="*/ 910004 h 2396328"/>
                  <a:gd name="connsiteX197" fmla="*/ 11547 w 1295643"/>
                  <a:gd name="connsiteY197" fmla="*/ 843178 h 2396328"/>
                  <a:gd name="connsiteX198" fmla="*/ 5346 w 1295643"/>
                  <a:gd name="connsiteY198" fmla="*/ 775006 h 2396328"/>
                  <a:gd name="connsiteX199" fmla="*/ 0 w 1295643"/>
                  <a:gd name="connsiteY199" fmla="*/ 703694 h 2396328"/>
                  <a:gd name="connsiteX200" fmla="*/ 0 w 1295643"/>
                  <a:gd name="connsiteY200" fmla="*/ 630813 h 2396328"/>
                  <a:gd name="connsiteX201" fmla="*/ 3635 w 1295643"/>
                  <a:gd name="connsiteY201" fmla="*/ 557260 h 2396328"/>
                  <a:gd name="connsiteX202" fmla="*/ 11547 w 1295643"/>
                  <a:gd name="connsiteY202" fmla="*/ 484379 h 2396328"/>
                  <a:gd name="connsiteX203" fmla="*/ 23307 w 1295643"/>
                  <a:gd name="connsiteY203" fmla="*/ 411722 h 2396328"/>
                  <a:gd name="connsiteX204" fmla="*/ 35709 w 1295643"/>
                  <a:gd name="connsiteY204" fmla="*/ 341532 h 2396328"/>
                  <a:gd name="connsiteX205" fmla="*/ 53457 w 1295643"/>
                  <a:gd name="connsiteY205" fmla="*/ 273360 h 2396328"/>
                  <a:gd name="connsiteX206" fmla="*/ 74839 w 1295643"/>
                  <a:gd name="connsiteY206" fmla="*/ 209225 h 2396328"/>
                  <a:gd name="connsiteX207" fmla="*/ 97077 w 1295643"/>
                  <a:gd name="connsiteY207" fmla="*/ 148453 h 2396328"/>
                  <a:gd name="connsiteX208" fmla="*/ 122950 w 1295643"/>
                  <a:gd name="connsiteY208" fmla="*/ 93512 h 2396328"/>
                  <a:gd name="connsiteX209" fmla="*/ 150533 w 1295643"/>
                  <a:gd name="connsiteY209" fmla="*/ 43504 h 2396328"/>
                  <a:gd name="connsiteX210" fmla="*/ 183676 w 1295643"/>
                  <a:gd name="connsiteY210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26201 w 1295643"/>
                  <a:gd name="connsiteY148" fmla="*/ 1286294 h 2396328"/>
                  <a:gd name="connsiteX149" fmla="*/ 665267 w 1295643"/>
                  <a:gd name="connsiteY149" fmla="*/ 1400104 h 2396328"/>
                  <a:gd name="connsiteX150" fmla="*/ 633565 w 1295643"/>
                  <a:gd name="connsiteY150" fmla="*/ 1404474 h 2396328"/>
                  <a:gd name="connsiteX151" fmla="*/ 597856 w 1295643"/>
                  <a:gd name="connsiteY151" fmla="*/ 1410528 h 2396328"/>
                  <a:gd name="connsiteX152" fmla="*/ 564071 w 1295643"/>
                  <a:gd name="connsiteY152" fmla="*/ 1419274 h 2396328"/>
                  <a:gd name="connsiteX153" fmla="*/ 536488 w 1295643"/>
                  <a:gd name="connsiteY153" fmla="*/ 1427347 h 2396328"/>
                  <a:gd name="connsiteX154" fmla="*/ 515105 w 1295643"/>
                  <a:gd name="connsiteY154" fmla="*/ 1438559 h 2396328"/>
                  <a:gd name="connsiteX155" fmla="*/ 499069 w 1295643"/>
                  <a:gd name="connsiteY155" fmla="*/ 1452014 h 2396328"/>
                  <a:gd name="connsiteX156" fmla="*/ 473196 w 1295643"/>
                  <a:gd name="connsiteY156" fmla="*/ 1490810 h 2396328"/>
                  <a:gd name="connsiteX157" fmla="*/ 455234 w 1295643"/>
                  <a:gd name="connsiteY157" fmla="*/ 1532968 h 2396328"/>
                  <a:gd name="connsiteX158" fmla="*/ 441122 w 1295643"/>
                  <a:gd name="connsiteY158" fmla="*/ 1576921 h 2396328"/>
                  <a:gd name="connsiteX159" fmla="*/ 432997 w 1295643"/>
                  <a:gd name="connsiteY159" fmla="*/ 1621771 h 2396328"/>
                  <a:gd name="connsiteX160" fmla="*/ 429575 w 1295643"/>
                  <a:gd name="connsiteY160" fmla="*/ 1669088 h 2396328"/>
                  <a:gd name="connsiteX161" fmla="*/ 427651 w 1295643"/>
                  <a:gd name="connsiteY161" fmla="*/ 1716629 h 2396328"/>
                  <a:gd name="connsiteX162" fmla="*/ 429575 w 1295643"/>
                  <a:gd name="connsiteY162" fmla="*/ 1764169 h 2396328"/>
                  <a:gd name="connsiteX163" fmla="*/ 432997 w 1295643"/>
                  <a:gd name="connsiteY163" fmla="*/ 1812832 h 2396328"/>
                  <a:gd name="connsiteX164" fmla="*/ 437487 w 1295643"/>
                  <a:gd name="connsiteY164" fmla="*/ 1861045 h 2396328"/>
                  <a:gd name="connsiteX165" fmla="*/ 442833 w 1295643"/>
                  <a:gd name="connsiteY165" fmla="*/ 1908362 h 2396328"/>
                  <a:gd name="connsiteX166" fmla="*/ 443688 w 1295643"/>
                  <a:gd name="connsiteY166" fmla="*/ 1977879 h 2396328"/>
                  <a:gd name="connsiteX167" fmla="*/ 439197 w 1295643"/>
                  <a:gd name="connsiteY167" fmla="*/ 2047396 h 2396328"/>
                  <a:gd name="connsiteX168" fmla="*/ 431286 w 1295643"/>
                  <a:gd name="connsiteY168" fmla="*/ 2114223 h 2396328"/>
                  <a:gd name="connsiteX169" fmla="*/ 421450 w 1295643"/>
                  <a:gd name="connsiteY169" fmla="*/ 2179703 h 2396328"/>
                  <a:gd name="connsiteX170" fmla="*/ 409476 w 1295643"/>
                  <a:gd name="connsiteY170" fmla="*/ 2396328 h 2396328"/>
                  <a:gd name="connsiteX171" fmla="*/ 50891 w 1295643"/>
                  <a:gd name="connsiteY171" fmla="*/ 2396328 h 2396328"/>
                  <a:gd name="connsiteX172" fmla="*/ 91945 w 1295643"/>
                  <a:gd name="connsiteY172" fmla="*/ 2308198 h 2396328"/>
                  <a:gd name="connsiteX173" fmla="*/ 142622 w 1295643"/>
                  <a:gd name="connsiteY173" fmla="*/ 2208407 h 2396328"/>
                  <a:gd name="connsiteX174" fmla="*/ 160369 w 1295643"/>
                  <a:gd name="connsiteY174" fmla="*/ 2172303 h 2396328"/>
                  <a:gd name="connsiteX175" fmla="*/ 175551 w 1295643"/>
                  <a:gd name="connsiteY175" fmla="*/ 2132162 h 2396328"/>
                  <a:gd name="connsiteX176" fmla="*/ 189877 w 1295643"/>
                  <a:gd name="connsiteY176" fmla="*/ 2087537 h 2396328"/>
                  <a:gd name="connsiteX177" fmla="*/ 203134 w 1295643"/>
                  <a:gd name="connsiteY177" fmla="*/ 2039996 h 2396328"/>
                  <a:gd name="connsiteX178" fmla="*/ 213826 w 1295643"/>
                  <a:gd name="connsiteY178" fmla="*/ 1988643 h 2396328"/>
                  <a:gd name="connsiteX179" fmla="*/ 221951 w 1295643"/>
                  <a:gd name="connsiteY179" fmla="*/ 1936393 h 2396328"/>
                  <a:gd name="connsiteX180" fmla="*/ 229863 w 1295643"/>
                  <a:gd name="connsiteY180" fmla="*/ 1881676 h 2396328"/>
                  <a:gd name="connsiteX181" fmla="*/ 235208 w 1295643"/>
                  <a:gd name="connsiteY181" fmla="*/ 1826286 h 2396328"/>
                  <a:gd name="connsiteX182" fmla="*/ 239699 w 1295643"/>
                  <a:gd name="connsiteY182" fmla="*/ 1768654 h 2396328"/>
                  <a:gd name="connsiteX183" fmla="*/ 239699 w 1295643"/>
                  <a:gd name="connsiteY183" fmla="*/ 1711919 h 2396328"/>
                  <a:gd name="connsiteX184" fmla="*/ 239699 w 1295643"/>
                  <a:gd name="connsiteY184" fmla="*/ 1655857 h 2396328"/>
                  <a:gd name="connsiteX185" fmla="*/ 235208 w 1295643"/>
                  <a:gd name="connsiteY185" fmla="*/ 1599570 h 2396328"/>
                  <a:gd name="connsiteX186" fmla="*/ 229007 w 1295643"/>
                  <a:gd name="connsiteY186" fmla="*/ 1545526 h 2396328"/>
                  <a:gd name="connsiteX187" fmla="*/ 221096 w 1295643"/>
                  <a:gd name="connsiteY187" fmla="*/ 1492828 h 2396328"/>
                  <a:gd name="connsiteX188" fmla="*/ 209335 w 1295643"/>
                  <a:gd name="connsiteY188" fmla="*/ 1441923 h 2396328"/>
                  <a:gd name="connsiteX189" fmla="*/ 193298 w 1295643"/>
                  <a:gd name="connsiteY189" fmla="*/ 1394607 h 2396328"/>
                  <a:gd name="connsiteX190" fmla="*/ 175551 w 1295643"/>
                  <a:gd name="connsiteY190" fmla="*/ 1349757 h 2396328"/>
                  <a:gd name="connsiteX191" fmla="*/ 154168 w 1295643"/>
                  <a:gd name="connsiteY191" fmla="*/ 1309616 h 2396328"/>
                  <a:gd name="connsiteX192" fmla="*/ 130220 w 1295643"/>
                  <a:gd name="connsiteY192" fmla="*/ 1274185 h 2396328"/>
                  <a:gd name="connsiteX193" fmla="*/ 53457 w 1295643"/>
                  <a:gd name="connsiteY193" fmla="*/ 1033789 h 2396328"/>
                  <a:gd name="connsiteX194" fmla="*/ 41055 w 1295643"/>
                  <a:gd name="connsiteY194" fmla="*/ 971672 h 2396328"/>
                  <a:gd name="connsiteX195" fmla="*/ 25018 w 1295643"/>
                  <a:gd name="connsiteY195" fmla="*/ 910004 h 2396328"/>
                  <a:gd name="connsiteX196" fmla="*/ 11547 w 1295643"/>
                  <a:gd name="connsiteY196" fmla="*/ 843178 h 2396328"/>
                  <a:gd name="connsiteX197" fmla="*/ 5346 w 1295643"/>
                  <a:gd name="connsiteY197" fmla="*/ 775006 h 2396328"/>
                  <a:gd name="connsiteX198" fmla="*/ 0 w 1295643"/>
                  <a:gd name="connsiteY198" fmla="*/ 703694 h 2396328"/>
                  <a:gd name="connsiteX199" fmla="*/ 0 w 1295643"/>
                  <a:gd name="connsiteY199" fmla="*/ 630813 h 2396328"/>
                  <a:gd name="connsiteX200" fmla="*/ 3635 w 1295643"/>
                  <a:gd name="connsiteY200" fmla="*/ 557260 h 2396328"/>
                  <a:gd name="connsiteX201" fmla="*/ 11547 w 1295643"/>
                  <a:gd name="connsiteY201" fmla="*/ 484379 h 2396328"/>
                  <a:gd name="connsiteX202" fmla="*/ 23307 w 1295643"/>
                  <a:gd name="connsiteY202" fmla="*/ 411722 h 2396328"/>
                  <a:gd name="connsiteX203" fmla="*/ 35709 w 1295643"/>
                  <a:gd name="connsiteY203" fmla="*/ 341532 h 2396328"/>
                  <a:gd name="connsiteX204" fmla="*/ 53457 w 1295643"/>
                  <a:gd name="connsiteY204" fmla="*/ 273360 h 2396328"/>
                  <a:gd name="connsiteX205" fmla="*/ 74839 w 1295643"/>
                  <a:gd name="connsiteY205" fmla="*/ 209225 h 2396328"/>
                  <a:gd name="connsiteX206" fmla="*/ 97077 w 1295643"/>
                  <a:gd name="connsiteY206" fmla="*/ 148453 h 2396328"/>
                  <a:gd name="connsiteX207" fmla="*/ 122950 w 1295643"/>
                  <a:gd name="connsiteY207" fmla="*/ 93512 h 2396328"/>
                  <a:gd name="connsiteX208" fmla="*/ 150533 w 1295643"/>
                  <a:gd name="connsiteY208" fmla="*/ 43504 h 2396328"/>
                  <a:gd name="connsiteX209" fmla="*/ 183676 w 1295643"/>
                  <a:gd name="connsiteY209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26201 w 1295643"/>
                  <a:gd name="connsiteY148" fmla="*/ 1286294 h 2396328"/>
                  <a:gd name="connsiteX149" fmla="*/ 665267 w 1295643"/>
                  <a:gd name="connsiteY149" fmla="*/ 1400104 h 2396328"/>
                  <a:gd name="connsiteX150" fmla="*/ 633565 w 1295643"/>
                  <a:gd name="connsiteY150" fmla="*/ 1404474 h 2396328"/>
                  <a:gd name="connsiteX151" fmla="*/ 597856 w 1295643"/>
                  <a:gd name="connsiteY151" fmla="*/ 1410528 h 2396328"/>
                  <a:gd name="connsiteX152" fmla="*/ 564071 w 1295643"/>
                  <a:gd name="connsiteY152" fmla="*/ 1419274 h 2396328"/>
                  <a:gd name="connsiteX153" fmla="*/ 536488 w 1295643"/>
                  <a:gd name="connsiteY153" fmla="*/ 1427347 h 2396328"/>
                  <a:gd name="connsiteX154" fmla="*/ 515105 w 1295643"/>
                  <a:gd name="connsiteY154" fmla="*/ 1438559 h 2396328"/>
                  <a:gd name="connsiteX155" fmla="*/ 499069 w 1295643"/>
                  <a:gd name="connsiteY155" fmla="*/ 1452014 h 2396328"/>
                  <a:gd name="connsiteX156" fmla="*/ 473196 w 1295643"/>
                  <a:gd name="connsiteY156" fmla="*/ 1490810 h 2396328"/>
                  <a:gd name="connsiteX157" fmla="*/ 455234 w 1295643"/>
                  <a:gd name="connsiteY157" fmla="*/ 1532968 h 2396328"/>
                  <a:gd name="connsiteX158" fmla="*/ 441122 w 1295643"/>
                  <a:gd name="connsiteY158" fmla="*/ 1576921 h 2396328"/>
                  <a:gd name="connsiteX159" fmla="*/ 432997 w 1295643"/>
                  <a:gd name="connsiteY159" fmla="*/ 1621771 h 2396328"/>
                  <a:gd name="connsiteX160" fmla="*/ 429575 w 1295643"/>
                  <a:gd name="connsiteY160" fmla="*/ 1669088 h 2396328"/>
                  <a:gd name="connsiteX161" fmla="*/ 427651 w 1295643"/>
                  <a:gd name="connsiteY161" fmla="*/ 1716629 h 2396328"/>
                  <a:gd name="connsiteX162" fmla="*/ 429575 w 1295643"/>
                  <a:gd name="connsiteY162" fmla="*/ 1764169 h 2396328"/>
                  <a:gd name="connsiteX163" fmla="*/ 432997 w 1295643"/>
                  <a:gd name="connsiteY163" fmla="*/ 1812832 h 2396328"/>
                  <a:gd name="connsiteX164" fmla="*/ 437487 w 1295643"/>
                  <a:gd name="connsiteY164" fmla="*/ 1861045 h 2396328"/>
                  <a:gd name="connsiteX165" fmla="*/ 442833 w 1295643"/>
                  <a:gd name="connsiteY165" fmla="*/ 1908362 h 2396328"/>
                  <a:gd name="connsiteX166" fmla="*/ 443688 w 1295643"/>
                  <a:gd name="connsiteY166" fmla="*/ 1977879 h 2396328"/>
                  <a:gd name="connsiteX167" fmla="*/ 439197 w 1295643"/>
                  <a:gd name="connsiteY167" fmla="*/ 2047396 h 2396328"/>
                  <a:gd name="connsiteX168" fmla="*/ 431286 w 1295643"/>
                  <a:gd name="connsiteY168" fmla="*/ 2114223 h 2396328"/>
                  <a:gd name="connsiteX169" fmla="*/ 421450 w 1295643"/>
                  <a:gd name="connsiteY169" fmla="*/ 2179703 h 2396328"/>
                  <a:gd name="connsiteX170" fmla="*/ 409476 w 1295643"/>
                  <a:gd name="connsiteY170" fmla="*/ 2396328 h 2396328"/>
                  <a:gd name="connsiteX171" fmla="*/ 50891 w 1295643"/>
                  <a:gd name="connsiteY171" fmla="*/ 2396328 h 2396328"/>
                  <a:gd name="connsiteX172" fmla="*/ 91945 w 1295643"/>
                  <a:gd name="connsiteY172" fmla="*/ 2308198 h 2396328"/>
                  <a:gd name="connsiteX173" fmla="*/ 142622 w 1295643"/>
                  <a:gd name="connsiteY173" fmla="*/ 2208407 h 2396328"/>
                  <a:gd name="connsiteX174" fmla="*/ 160369 w 1295643"/>
                  <a:gd name="connsiteY174" fmla="*/ 2172303 h 2396328"/>
                  <a:gd name="connsiteX175" fmla="*/ 175551 w 1295643"/>
                  <a:gd name="connsiteY175" fmla="*/ 2132162 h 2396328"/>
                  <a:gd name="connsiteX176" fmla="*/ 189877 w 1295643"/>
                  <a:gd name="connsiteY176" fmla="*/ 2087537 h 2396328"/>
                  <a:gd name="connsiteX177" fmla="*/ 203134 w 1295643"/>
                  <a:gd name="connsiteY177" fmla="*/ 2039996 h 2396328"/>
                  <a:gd name="connsiteX178" fmla="*/ 213826 w 1295643"/>
                  <a:gd name="connsiteY178" fmla="*/ 1988643 h 2396328"/>
                  <a:gd name="connsiteX179" fmla="*/ 221951 w 1295643"/>
                  <a:gd name="connsiteY179" fmla="*/ 1936393 h 2396328"/>
                  <a:gd name="connsiteX180" fmla="*/ 229863 w 1295643"/>
                  <a:gd name="connsiteY180" fmla="*/ 1881676 h 2396328"/>
                  <a:gd name="connsiteX181" fmla="*/ 235208 w 1295643"/>
                  <a:gd name="connsiteY181" fmla="*/ 1826286 h 2396328"/>
                  <a:gd name="connsiteX182" fmla="*/ 239699 w 1295643"/>
                  <a:gd name="connsiteY182" fmla="*/ 1768654 h 2396328"/>
                  <a:gd name="connsiteX183" fmla="*/ 239699 w 1295643"/>
                  <a:gd name="connsiteY183" fmla="*/ 1711919 h 2396328"/>
                  <a:gd name="connsiteX184" fmla="*/ 239699 w 1295643"/>
                  <a:gd name="connsiteY184" fmla="*/ 1655857 h 2396328"/>
                  <a:gd name="connsiteX185" fmla="*/ 235208 w 1295643"/>
                  <a:gd name="connsiteY185" fmla="*/ 1599570 h 2396328"/>
                  <a:gd name="connsiteX186" fmla="*/ 229007 w 1295643"/>
                  <a:gd name="connsiteY186" fmla="*/ 1545526 h 2396328"/>
                  <a:gd name="connsiteX187" fmla="*/ 221096 w 1295643"/>
                  <a:gd name="connsiteY187" fmla="*/ 1492828 h 2396328"/>
                  <a:gd name="connsiteX188" fmla="*/ 209335 w 1295643"/>
                  <a:gd name="connsiteY188" fmla="*/ 1441923 h 2396328"/>
                  <a:gd name="connsiteX189" fmla="*/ 193298 w 1295643"/>
                  <a:gd name="connsiteY189" fmla="*/ 1394607 h 2396328"/>
                  <a:gd name="connsiteX190" fmla="*/ 175551 w 1295643"/>
                  <a:gd name="connsiteY190" fmla="*/ 1349757 h 2396328"/>
                  <a:gd name="connsiteX191" fmla="*/ 154168 w 1295643"/>
                  <a:gd name="connsiteY191" fmla="*/ 1309616 h 2396328"/>
                  <a:gd name="connsiteX192" fmla="*/ 130220 w 1295643"/>
                  <a:gd name="connsiteY192" fmla="*/ 1274185 h 2396328"/>
                  <a:gd name="connsiteX193" fmla="*/ 53457 w 1295643"/>
                  <a:gd name="connsiteY193" fmla="*/ 1033789 h 2396328"/>
                  <a:gd name="connsiteX194" fmla="*/ 41055 w 1295643"/>
                  <a:gd name="connsiteY194" fmla="*/ 971672 h 2396328"/>
                  <a:gd name="connsiteX195" fmla="*/ 25018 w 1295643"/>
                  <a:gd name="connsiteY195" fmla="*/ 910004 h 2396328"/>
                  <a:gd name="connsiteX196" fmla="*/ 11547 w 1295643"/>
                  <a:gd name="connsiteY196" fmla="*/ 843178 h 2396328"/>
                  <a:gd name="connsiteX197" fmla="*/ 5346 w 1295643"/>
                  <a:gd name="connsiteY197" fmla="*/ 775006 h 2396328"/>
                  <a:gd name="connsiteX198" fmla="*/ 0 w 1295643"/>
                  <a:gd name="connsiteY198" fmla="*/ 703694 h 2396328"/>
                  <a:gd name="connsiteX199" fmla="*/ 0 w 1295643"/>
                  <a:gd name="connsiteY199" fmla="*/ 630813 h 2396328"/>
                  <a:gd name="connsiteX200" fmla="*/ 3635 w 1295643"/>
                  <a:gd name="connsiteY200" fmla="*/ 557260 h 2396328"/>
                  <a:gd name="connsiteX201" fmla="*/ 11547 w 1295643"/>
                  <a:gd name="connsiteY201" fmla="*/ 484379 h 2396328"/>
                  <a:gd name="connsiteX202" fmla="*/ 23307 w 1295643"/>
                  <a:gd name="connsiteY202" fmla="*/ 411722 h 2396328"/>
                  <a:gd name="connsiteX203" fmla="*/ 35709 w 1295643"/>
                  <a:gd name="connsiteY203" fmla="*/ 341532 h 2396328"/>
                  <a:gd name="connsiteX204" fmla="*/ 53457 w 1295643"/>
                  <a:gd name="connsiteY204" fmla="*/ 273360 h 2396328"/>
                  <a:gd name="connsiteX205" fmla="*/ 74839 w 1295643"/>
                  <a:gd name="connsiteY205" fmla="*/ 209225 h 2396328"/>
                  <a:gd name="connsiteX206" fmla="*/ 97077 w 1295643"/>
                  <a:gd name="connsiteY206" fmla="*/ 148453 h 2396328"/>
                  <a:gd name="connsiteX207" fmla="*/ 122950 w 1295643"/>
                  <a:gd name="connsiteY207" fmla="*/ 93512 h 2396328"/>
                  <a:gd name="connsiteX208" fmla="*/ 150533 w 1295643"/>
                  <a:gd name="connsiteY208" fmla="*/ 43504 h 2396328"/>
                  <a:gd name="connsiteX209" fmla="*/ 183676 w 1295643"/>
                  <a:gd name="connsiteY209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26201 w 1295643"/>
                  <a:gd name="connsiteY148" fmla="*/ 1286294 h 2396328"/>
                  <a:gd name="connsiteX149" fmla="*/ 665267 w 1295643"/>
                  <a:gd name="connsiteY149" fmla="*/ 1400104 h 2396328"/>
                  <a:gd name="connsiteX150" fmla="*/ 633565 w 1295643"/>
                  <a:gd name="connsiteY150" fmla="*/ 1404474 h 2396328"/>
                  <a:gd name="connsiteX151" fmla="*/ 597856 w 1295643"/>
                  <a:gd name="connsiteY151" fmla="*/ 1410528 h 2396328"/>
                  <a:gd name="connsiteX152" fmla="*/ 564071 w 1295643"/>
                  <a:gd name="connsiteY152" fmla="*/ 1419274 h 2396328"/>
                  <a:gd name="connsiteX153" fmla="*/ 536488 w 1295643"/>
                  <a:gd name="connsiteY153" fmla="*/ 1427347 h 2396328"/>
                  <a:gd name="connsiteX154" fmla="*/ 515105 w 1295643"/>
                  <a:gd name="connsiteY154" fmla="*/ 1438559 h 2396328"/>
                  <a:gd name="connsiteX155" fmla="*/ 499069 w 1295643"/>
                  <a:gd name="connsiteY155" fmla="*/ 1452014 h 2396328"/>
                  <a:gd name="connsiteX156" fmla="*/ 473196 w 1295643"/>
                  <a:gd name="connsiteY156" fmla="*/ 1490810 h 2396328"/>
                  <a:gd name="connsiteX157" fmla="*/ 455234 w 1295643"/>
                  <a:gd name="connsiteY157" fmla="*/ 1532968 h 2396328"/>
                  <a:gd name="connsiteX158" fmla="*/ 441122 w 1295643"/>
                  <a:gd name="connsiteY158" fmla="*/ 1576921 h 2396328"/>
                  <a:gd name="connsiteX159" fmla="*/ 432997 w 1295643"/>
                  <a:gd name="connsiteY159" fmla="*/ 1621771 h 2396328"/>
                  <a:gd name="connsiteX160" fmla="*/ 429575 w 1295643"/>
                  <a:gd name="connsiteY160" fmla="*/ 1669088 h 2396328"/>
                  <a:gd name="connsiteX161" fmla="*/ 427651 w 1295643"/>
                  <a:gd name="connsiteY161" fmla="*/ 1716629 h 2396328"/>
                  <a:gd name="connsiteX162" fmla="*/ 429575 w 1295643"/>
                  <a:gd name="connsiteY162" fmla="*/ 1764169 h 2396328"/>
                  <a:gd name="connsiteX163" fmla="*/ 432997 w 1295643"/>
                  <a:gd name="connsiteY163" fmla="*/ 1812832 h 2396328"/>
                  <a:gd name="connsiteX164" fmla="*/ 437487 w 1295643"/>
                  <a:gd name="connsiteY164" fmla="*/ 1861045 h 2396328"/>
                  <a:gd name="connsiteX165" fmla="*/ 442833 w 1295643"/>
                  <a:gd name="connsiteY165" fmla="*/ 1908362 h 2396328"/>
                  <a:gd name="connsiteX166" fmla="*/ 443688 w 1295643"/>
                  <a:gd name="connsiteY166" fmla="*/ 1977879 h 2396328"/>
                  <a:gd name="connsiteX167" fmla="*/ 439197 w 1295643"/>
                  <a:gd name="connsiteY167" fmla="*/ 2047396 h 2396328"/>
                  <a:gd name="connsiteX168" fmla="*/ 431286 w 1295643"/>
                  <a:gd name="connsiteY168" fmla="*/ 2114223 h 2396328"/>
                  <a:gd name="connsiteX169" fmla="*/ 421450 w 1295643"/>
                  <a:gd name="connsiteY169" fmla="*/ 2179703 h 2396328"/>
                  <a:gd name="connsiteX170" fmla="*/ 409476 w 1295643"/>
                  <a:gd name="connsiteY170" fmla="*/ 2396328 h 2396328"/>
                  <a:gd name="connsiteX171" fmla="*/ 50891 w 1295643"/>
                  <a:gd name="connsiteY171" fmla="*/ 2396328 h 2396328"/>
                  <a:gd name="connsiteX172" fmla="*/ 91945 w 1295643"/>
                  <a:gd name="connsiteY172" fmla="*/ 2308198 h 2396328"/>
                  <a:gd name="connsiteX173" fmla="*/ 142622 w 1295643"/>
                  <a:gd name="connsiteY173" fmla="*/ 2208407 h 2396328"/>
                  <a:gd name="connsiteX174" fmla="*/ 160369 w 1295643"/>
                  <a:gd name="connsiteY174" fmla="*/ 2172303 h 2396328"/>
                  <a:gd name="connsiteX175" fmla="*/ 175551 w 1295643"/>
                  <a:gd name="connsiteY175" fmla="*/ 2132162 h 2396328"/>
                  <a:gd name="connsiteX176" fmla="*/ 189877 w 1295643"/>
                  <a:gd name="connsiteY176" fmla="*/ 2087537 h 2396328"/>
                  <a:gd name="connsiteX177" fmla="*/ 203134 w 1295643"/>
                  <a:gd name="connsiteY177" fmla="*/ 2039996 h 2396328"/>
                  <a:gd name="connsiteX178" fmla="*/ 213826 w 1295643"/>
                  <a:gd name="connsiteY178" fmla="*/ 1988643 h 2396328"/>
                  <a:gd name="connsiteX179" fmla="*/ 221951 w 1295643"/>
                  <a:gd name="connsiteY179" fmla="*/ 1936393 h 2396328"/>
                  <a:gd name="connsiteX180" fmla="*/ 229863 w 1295643"/>
                  <a:gd name="connsiteY180" fmla="*/ 1881676 h 2396328"/>
                  <a:gd name="connsiteX181" fmla="*/ 235208 w 1295643"/>
                  <a:gd name="connsiteY181" fmla="*/ 1826286 h 2396328"/>
                  <a:gd name="connsiteX182" fmla="*/ 239699 w 1295643"/>
                  <a:gd name="connsiteY182" fmla="*/ 1768654 h 2396328"/>
                  <a:gd name="connsiteX183" fmla="*/ 239699 w 1295643"/>
                  <a:gd name="connsiteY183" fmla="*/ 1711919 h 2396328"/>
                  <a:gd name="connsiteX184" fmla="*/ 239699 w 1295643"/>
                  <a:gd name="connsiteY184" fmla="*/ 1655857 h 2396328"/>
                  <a:gd name="connsiteX185" fmla="*/ 235208 w 1295643"/>
                  <a:gd name="connsiteY185" fmla="*/ 1599570 h 2396328"/>
                  <a:gd name="connsiteX186" fmla="*/ 229007 w 1295643"/>
                  <a:gd name="connsiteY186" fmla="*/ 1545526 h 2396328"/>
                  <a:gd name="connsiteX187" fmla="*/ 221096 w 1295643"/>
                  <a:gd name="connsiteY187" fmla="*/ 1492828 h 2396328"/>
                  <a:gd name="connsiteX188" fmla="*/ 209335 w 1295643"/>
                  <a:gd name="connsiteY188" fmla="*/ 1441923 h 2396328"/>
                  <a:gd name="connsiteX189" fmla="*/ 193298 w 1295643"/>
                  <a:gd name="connsiteY189" fmla="*/ 1394607 h 2396328"/>
                  <a:gd name="connsiteX190" fmla="*/ 175551 w 1295643"/>
                  <a:gd name="connsiteY190" fmla="*/ 1349757 h 2396328"/>
                  <a:gd name="connsiteX191" fmla="*/ 154168 w 1295643"/>
                  <a:gd name="connsiteY191" fmla="*/ 1309616 h 2396328"/>
                  <a:gd name="connsiteX192" fmla="*/ 130220 w 1295643"/>
                  <a:gd name="connsiteY192" fmla="*/ 1274185 h 2396328"/>
                  <a:gd name="connsiteX193" fmla="*/ 53457 w 1295643"/>
                  <a:gd name="connsiteY193" fmla="*/ 1033789 h 2396328"/>
                  <a:gd name="connsiteX194" fmla="*/ 41055 w 1295643"/>
                  <a:gd name="connsiteY194" fmla="*/ 971672 h 2396328"/>
                  <a:gd name="connsiteX195" fmla="*/ 25018 w 1295643"/>
                  <a:gd name="connsiteY195" fmla="*/ 910004 h 2396328"/>
                  <a:gd name="connsiteX196" fmla="*/ 11547 w 1295643"/>
                  <a:gd name="connsiteY196" fmla="*/ 843178 h 2396328"/>
                  <a:gd name="connsiteX197" fmla="*/ 5346 w 1295643"/>
                  <a:gd name="connsiteY197" fmla="*/ 775006 h 2396328"/>
                  <a:gd name="connsiteX198" fmla="*/ 0 w 1295643"/>
                  <a:gd name="connsiteY198" fmla="*/ 703694 h 2396328"/>
                  <a:gd name="connsiteX199" fmla="*/ 0 w 1295643"/>
                  <a:gd name="connsiteY199" fmla="*/ 630813 h 2396328"/>
                  <a:gd name="connsiteX200" fmla="*/ 3635 w 1295643"/>
                  <a:gd name="connsiteY200" fmla="*/ 557260 h 2396328"/>
                  <a:gd name="connsiteX201" fmla="*/ 11547 w 1295643"/>
                  <a:gd name="connsiteY201" fmla="*/ 484379 h 2396328"/>
                  <a:gd name="connsiteX202" fmla="*/ 23307 w 1295643"/>
                  <a:gd name="connsiteY202" fmla="*/ 411722 h 2396328"/>
                  <a:gd name="connsiteX203" fmla="*/ 35709 w 1295643"/>
                  <a:gd name="connsiteY203" fmla="*/ 341532 h 2396328"/>
                  <a:gd name="connsiteX204" fmla="*/ 53457 w 1295643"/>
                  <a:gd name="connsiteY204" fmla="*/ 273360 h 2396328"/>
                  <a:gd name="connsiteX205" fmla="*/ 74839 w 1295643"/>
                  <a:gd name="connsiteY205" fmla="*/ 209225 h 2396328"/>
                  <a:gd name="connsiteX206" fmla="*/ 97077 w 1295643"/>
                  <a:gd name="connsiteY206" fmla="*/ 148453 h 2396328"/>
                  <a:gd name="connsiteX207" fmla="*/ 122950 w 1295643"/>
                  <a:gd name="connsiteY207" fmla="*/ 93512 h 2396328"/>
                  <a:gd name="connsiteX208" fmla="*/ 150533 w 1295643"/>
                  <a:gd name="connsiteY208" fmla="*/ 43504 h 2396328"/>
                  <a:gd name="connsiteX209" fmla="*/ 183676 w 1295643"/>
                  <a:gd name="connsiteY209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95290 w 1295643"/>
                  <a:gd name="connsiteY147" fmla="*/ 1286294 h 2396328"/>
                  <a:gd name="connsiteX148" fmla="*/ 665267 w 1295643"/>
                  <a:gd name="connsiteY148" fmla="*/ 1400104 h 2396328"/>
                  <a:gd name="connsiteX149" fmla="*/ 633565 w 1295643"/>
                  <a:gd name="connsiteY149" fmla="*/ 1404474 h 2396328"/>
                  <a:gd name="connsiteX150" fmla="*/ 597856 w 1295643"/>
                  <a:gd name="connsiteY150" fmla="*/ 1410528 h 2396328"/>
                  <a:gd name="connsiteX151" fmla="*/ 564071 w 1295643"/>
                  <a:gd name="connsiteY151" fmla="*/ 1419274 h 2396328"/>
                  <a:gd name="connsiteX152" fmla="*/ 536488 w 1295643"/>
                  <a:gd name="connsiteY152" fmla="*/ 1427347 h 2396328"/>
                  <a:gd name="connsiteX153" fmla="*/ 515105 w 1295643"/>
                  <a:gd name="connsiteY153" fmla="*/ 1438559 h 2396328"/>
                  <a:gd name="connsiteX154" fmla="*/ 499069 w 1295643"/>
                  <a:gd name="connsiteY154" fmla="*/ 1452014 h 2396328"/>
                  <a:gd name="connsiteX155" fmla="*/ 473196 w 1295643"/>
                  <a:gd name="connsiteY155" fmla="*/ 1490810 h 2396328"/>
                  <a:gd name="connsiteX156" fmla="*/ 455234 w 1295643"/>
                  <a:gd name="connsiteY156" fmla="*/ 1532968 h 2396328"/>
                  <a:gd name="connsiteX157" fmla="*/ 441122 w 1295643"/>
                  <a:gd name="connsiteY157" fmla="*/ 1576921 h 2396328"/>
                  <a:gd name="connsiteX158" fmla="*/ 432997 w 1295643"/>
                  <a:gd name="connsiteY158" fmla="*/ 1621771 h 2396328"/>
                  <a:gd name="connsiteX159" fmla="*/ 429575 w 1295643"/>
                  <a:gd name="connsiteY159" fmla="*/ 1669088 h 2396328"/>
                  <a:gd name="connsiteX160" fmla="*/ 427651 w 1295643"/>
                  <a:gd name="connsiteY160" fmla="*/ 1716629 h 2396328"/>
                  <a:gd name="connsiteX161" fmla="*/ 429575 w 1295643"/>
                  <a:gd name="connsiteY161" fmla="*/ 1764169 h 2396328"/>
                  <a:gd name="connsiteX162" fmla="*/ 432997 w 1295643"/>
                  <a:gd name="connsiteY162" fmla="*/ 1812832 h 2396328"/>
                  <a:gd name="connsiteX163" fmla="*/ 437487 w 1295643"/>
                  <a:gd name="connsiteY163" fmla="*/ 1861045 h 2396328"/>
                  <a:gd name="connsiteX164" fmla="*/ 442833 w 1295643"/>
                  <a:gd name="connsiteY164" fmla="*/ 1908362 h 2396328"/>
                  <a:gd name="connsiteX165" fmla="*/ 443688 w 1295643"/>
                  <a:gd name="connsiteY165" fmla="*/ 1977879 h 2396328"/>
                  <a:gd name="connsiteX166" fmla="*/ 439197 w 1295643"/>
                  <a:gd name="connsiteY166" fmla="*/ 2047396 h 2396328"/>
                  <a:gd name="connsiteX167" fmla="*/ 431286 w 1295643"/>
                  <a:gd name="connsiteY167" fmla="*/ 2114223 h 2396328"/>
                  <a:gd name="connsiteX168" fmla="*/ 421450 w 1295643"/>
                  <a:gd name="connsiteY168" fmla="*/ 2179703 h 2396328"/>
                  <a:gd name="connsiteX169" fmla="*/ 409476 w 1295643"/>
                  <a:gd name="connsiteY169" fmla="*/ 2396328 h 2396328"/>
                  <a:gd name="connsiteX170" fmla="*/ 50891 w 1295643"/>
                  <a:gd name="connsiteY170" fmla="*/ 2396328 h 2396328"/>
                  <a:gd name="connsiteX171" fmla="*/ 91945 w 1295643"/>
                  <a:gd name="connsiteY171" fmla="*/ 2308198 h 2396328"/>
                  <a:gd name="connsiteX172" fmla="*/ 142622 w 1295643"/>
                  <a:gd name="connsiteY172" fmla="*/ 2208407 h 2396328"/>
                  <a:gd name="connsiteX173" fmla="*/ 160369 w 1295643"/>
                  <a:gd name="connsiteY173" fmla="*/ 2172303 h 2396328"/>
                  <a:gd name="connsiteX174" fmla="*/ 175551 w 1295643"/>
                  <a:gd name="connsiteY174" fmla="*/ 2132162 h 2396328"/>
                  <a:gd name="connsiteX175" fmla="*/ 189877 w 1295643"/>
                  <a:gd name="connsiteY175" fmla="*/ 2087537 h 2396328"/>
                  <a:gd name="connsiteX176" fmla="*/ 203134 w 1295643"/>
                  <a:gd name="connsiteY176" fmla="*/ 2039996 h 2396328"/>
                  <a:gd name="connsiteX177" fmla="*/ 213826 w 1295643"/>
                  <a:gd name="connsiteY177" fmla="*/ 1988643 h 2396328"/>
                  <a:gd name="connsiteX178" fmla="*/ 221951 w 1295643"/>
                  <a:gd name="connsiteY178" fmla="*/ 1936393 h 2396328"/>
                  <a:gd name="connsiteX179" fmla="*/ 229863 w 1295643"/>
                  <a:gd name="connsiteY179" fmla="*/ 1881676 h 2396328"/>
                  <a:gd name="connsiteX180" fmla="*/ 235208 w 1295643"/>
                  <a:gd name="connsiteY180" fmla="*/ 1826286 h 2396328"/>
                  <a:gd name="connsiteX181" fmla="*/ 239699 w 1295643"/>
                  <a:gd name="connsiteY181" fmla="*/ 1768654 h 2396328"/>
                  <a:gd name="connsiteX182" fmla="*/ 239699 w 1295643"/>
                  <a:gd name="connsiteY182" fmla="*/ 1711919 h 2396328"/>
                  <a:gd name="connsiteX183" fmla="*/ 239699 w 1295643"/>
                  <a:gd name="connsiteY183" fmla="*/ 1655857 h 2396328"/>
                  <a:gd name="connsiteX184" fmla="*/ 235208 w 1295643"/>
                  <a:gd name="connsiteY184" fmla="*/ 1599570 h 2396328"/>
                  <a:gd name="connsiteX185" fmla="*/ 229007 w 1295643"/>
                  <a:gd name="connsiteY185" fmla="*/ 1545526 h 2396328"/>
                  <a:gd name="connsiteX186" fmla="*/ 221096 w 1295643"/>
                  <a:gd name="connsiteY186" fmla="*/ 1492828 h 2396328"/>
                  <a:gd name="connsiteX187" fmla="*/ 209335 w 1295643"/>
                  <a:gd name="connsiteY187" fmla="*/ 1441923 h 2396328"/>
                  <a:gd name="connsiteX188" fmla="*/ 193298 w 1295643"/>
                  <a:gd name="connsiteY188" fmla="*/ 1394607 h 2396328"/>
                  <a:gd name="connsiteX189" fmla="*/ 175551 w 1295643"/>
                  <a:gd name="connsiteY189" fmla="*/ 1349757 h 2396328"/>
                  <a:gd name="connsiteX190" fmla="*/ 154168 w 1295643"/>
                  <a:gd name="connsiteY190" fmla="*/ 1309616 h 2396328"/>
                  <a:gd name="connsiteX191" fmla="*/ 130220 w 1295643"/>
                  <a:gd name="connsiteY191" fmla="*/ 1274185 h 2396328"/>
                  <a:gd name="connsiteX192" fmla="*/ 53457 w 1295643"/>
                  <a:gd name="connsiteY192" fmla="*/ 1033789 h 2396328"/>
                  <a:gd name="connsiteX193" fmla="*/ 41055 w 1295643"/>
                  <a:gd name="connsiteY193" fmla="*/ 971672 h 2396328"/>
                  <a:gd name="connsiteX194" fmla="*/ 25018 w 1295643"/>
                  <a:gd name="connsiteY194" fmla="*/ 910004 h 2396328"/>
                  <a:gd name="connsiteX195" fmla="*/ 11547 w 1295643"/>
                  <a:gd name="connsiteY195" fmla="*/ 843178 h 2396328"/>
                  <a:gd name="connsiteX196" fmla="*/ 5346 w 1295643"/>
                  <a:gd name="connsiteY196" fmla="*/ 775006 h 2396328"/>
                  <a:gd name="connsiteX197" fmla="*/ 0 w 1295643"/>
                  <a:gd name="connsiteY197" fmla="*/ 703694 h 2396328"/>
                  <a:gd name="connsiteX198" fmla="*/ 0 w 1295643"/>
                  <a:gd name="connsiteY198" fmla="*/ 630813 h 2396328"/>
                  <a:gd name="connsiteX199" fmla="*/ 3635 w 1295643"/>
                  <a:gd name="connsiteY199" fmla="*/ 557260 h 2396328"/>
                  <a:gd name="connsiteX200" fmla="*/ 11547 w 1295643"/>
                  <a:gd name="connsiteY200" fmla="*/ 484379 h 2396328"/>
                  <a:gd name="connsiteX201" fmla="*/ 23307 w 1295643"/>
                  <a:gd name="connsiteY201" fmla="*/ 411722 h 2396328"/>
                  <a:gd name="connsiteX202" fmla="*/ 35709 w 1295643"/>
                  <a:gd name="connsiteY202" fmla="*/ 341532 h 2396328"/>
                  <a:gd name="connsiteX203" fmla="*/ 53457 w 1295643"/>
                  <a:gd name="connsiteY203" fmla="*/ 273360 h 2396328"/>
                  <a:gd name="connsiteX204" fmla="*/ 74839 w 1295643"/>
                  <a:gd name="connsiteY204" fmla="*/ 209225 h 2396328"/>
                  <a:gd name="connsiteX205" fmla="*/ 97077 w 1295643"/>
                  <a:gd name="connsiteY205" fmla="*/ 148453 h 2396328"/>
                  <a:gd name="connsiteX206" fmla="*/ 122950 w 1295643"/>
                  <a:gd name="connsiteY206" fmla="*/ 93512 h 2396328"/>
                  <a:gd name="connsiteX207" fmla="*/ 150533 w 1295643"/>
                  <a:gd name="connsiteY207" fmla="*/ 43504 h 2396328"/>
                  <a:gd name="connsiteX208" fmla="*/ 183676 w 1295643"/>
                  <a:gd name="connsiteY208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665267 w 1295643"/>
                  <a:gd name="connsiteY147" fmla="*/ 1400104 h 2396328"/>
                  <a:gd name="connsiteX148" fmla="*/ 633565 w 1295643"/>
                  <a:gd name="connsiteY148" fmla="*/ 1404474 h 2396328"/>
                  <a:gd name="connsiteX149" fmla="*/ 597856 w 1295643"/>
                  <a:gd name="connsiteY149" fmla="*/ 1410528 h 2396328"/>
                  <a:gd name="connsiteX150" fmla="*/ 564071 w 1295643"/>
                  <a:gd name="connsiteY150" fmla="*/ 1419274 h 2396328"/>
                  <a:gd name="connsiteX151" fmla="*/ 536488 w 1295643"/>
                  <a:gd name="connsiteY151" fmla="*/ 1427347 h 2396328"/>
                  <a:gd name="connsiteX152" fmla="*/ 515105 w 1295643"/>
                  <a:gd name="connsiteY152" fmla="*/ 1438559 h 2396328"/>
                  <a:gd name="connsiteX153" fmla="*/ 499069 w 1295643"/>
                  <a:gd name="connsiteY153" fmla="*/ 1452014 h 2396328"/>
                  <a:gd name="connsiteX154" fmla="*/ 473196 w 1295643"/>
                  <a:gd name="connsiteY154" fmla="*/ 1490810 h 2396328"/>
                  <a:gd name="connsiteX155" fmla="*/ 455234 w 1295643"/>
                  <a:gd name="connsiteY155" fmla="*/ 1532968 h 2396328"/>
                  <a:gd name="connsiteX156" fmla="*/ 441122 w 1295643"/>
                  <a:gd name="connsiteY156" fmla="*/ 1576921 h 2396328"/>
                  <a:gd name="connsiteX157" fmla="*/ 432997 w 1295643"/>
                  <a:gd name="connsiteY157" fmla="*/ 1621771 h 2396328"/>
                  <a:gd name="connsiteX158" fmla="*/ 429575 w 1295643"/>
                  <a:gd name="connsiteY158" fmla="*/ 1669088 h 2396328"/>
                  <a:gd name="connsiteX159" fmla="*/ 427651 w 1295643"/>
                  <a:gd name="connsiteY159" fmla="*/ 1716629 h 2396328"/>
                  <a:gd name="connsiteX160" fmla="*/ 429575 w 1295643"/>
                  <a:gd name="connsiteY160" fmla="*/ 1764169 h 2396328"/>
                  <a:gd name="connsiteX161" fmla="*/ 432997 w 1295643"/>
                  <a:gd name="connsiteY161" fmla="*/ 1812832 h 2396328"/>
                  <a:gd name="connsiteX162" fmla="*/ 437487 w 1295643"/>
                  <a:gd name="connsiteY162" fmla="*/ 1861045 h 2396328"/>
                  <a:gd name="connsiteX163" fmla="*/ 442833 w 1295643"/>
                  <a:gd name="connsiteY163" fmla="*/ 1908362 h 2396328"/>
                  <a:gd name="connsiteX164" fmla="*/ 443688 w 1295643"/>
                  <a:gd name="connsiteY164" fmla="*/ 1977879 h 2396328"/>
                  <a:gd name="connsiteX165" fmla="*/ 439197 w 1295643"/>
                  <a:gd name="connsiteY165" fmla="*/ 2047396 h 2396328"/>
                  <a:gd name="connsiteX166" fmla="*/ 431286 w 1295643"/>
                  <a:gd name="connsiteY166" fmla="*/ 2114223 h 2396328"/>
                  <a:gd name="connsiteX167" fmla="*/ 421450 w 1295643"/>
                  <a:gd name="connsiteY167" fmla="*/ 2179703 h 2396328"/>
                  <a:gd name="connsiteX168" fmla="*/ 409476 w 1295643"/>
                  <a:gd name="connsiteY168" fmla="*/ 2396328 h 2396328"/>
                  <a:gd name="connsiteX169" fmla="*/ 50891 w 1295643"/>
                  <a:gd name="connsiteY169" fmla="*/ 2396328 h 2396328"/>
                  <a:gd name="connsiteX170" fmla="*/ 91945 w 1295643"/>
                  <a:gd name="connsiteY170" fmla="*/ 2308198 h 2396328"/>
                  <a:gd name="connsiteX171" fmla="*/ 142622 w 1295643"/>
                  <a:gd name="connsiteY171" fmla="*/ 2208407 h 2396328"/>
                  <a:gd name="connsiteX172" fmla="*/ 160369 w 1295643"/>
                  <a:gd name="connsiteY172" fmla="*/ 2172303 h 2396328"/>
                  <a:gd name="connsiteX173" fmla="*/ 175551 w 1295643"/>
                  <a:gd name="connsiteY173" fmla="*/ 2132162 h 2396328"/>
                  <a:gd name="connsiteX174" fmla="*/ 189877 w 1295643"/>
                  <a:gd name="connsiteY174" fmla="*/ 2087537 h 2396328"/>
                  <a:gd name="connsiteX175" fmla="*/ 203134 w 1295643"/>
                  <a:gd name="connsiteY175" fmla="*/ 2039996 h 2396328"/>
                  <a:gd name="connsiteX176" fmla="*/ 213826 w 1295643"/>
                  <a:gd name="connsiteY176" fmla="*/ 1988643 h 2396328"/>
                  <a:gd name="connsiteX177" fmla="*/ 221951 w 1295643"/>
                  <a:gd name="connsiteY177" fmla="*/ 1936393 h 2396328"/>
                  <a:gd name="connsiteX178" fmla="*/ 229863 w 1295643"/>
                  <a:gd name="connsiteY178" fmla="*/ 1881676 h 2396328"/>
                  <a:gd name="connsiteX179" fmla="*/ 235208 w 1295643"/>
                  <a:gd name="connsiteY179" fmla="*/ 1826286 h 2396328"/>
                  <a:gd name="connsiteX180" fmla="*/ 239699 w 1295643"/>
                  <a:gd name="connsiteY180" fmla="*/ 1768654 h 2396328"/>
                  <a:gd name="connsiteX181" fmla="*/ 239699 w 1295643"/>
                  <a:gd name="connsiteY181" fmla="*/ 1711919 h 2396328"/>
                  <a:gd name="connsiteX182" fmla="*/ 239699 w 1295643"/>
                  <a:gd name="connsiteY182" fmla="*/ 1655857 h 2396328"/>
                  <a:gd name="connsiteX183" fmla="*/ 235208 w 1295643"/>
                  <a:gd name="connsiteY183" fmla="*/ 1599570 h 2396328"/>
                  <a:gd name="connsiteX184" fmla="*/ 229007 w 1295643"/>
                  <a:gd name="connsiteY184" fmla="*/ 1545526 h 2396328"/>
                  <a:gd name="connsiteX185" fmla="*/ 221096 w 1295643"/>
                  <a:gd name="connsiteY185" fmla="*/ 1492828 h 2396328"/>
                  <a:gd name="connsiteX186" fmla="*/ 209335 w 1295643"/>
                  <a:gd name="connsiteY186" fmla="*/ 1441923 h 2396328"/>
                  <a:gd name="connsiteX187" fmla="*/ 193298 w 1295643"/>
                  <a:gd name="connsiteY187" fmla="*/ 1394607 h 2396328"/>
                  <a:gd name="connsiteX188" fmla="*/ 175551 w 1295643"/>
                  <a:gd name="connsiteY188" fmla="*/ 1349757 h 2396328"/>
                  <a:gd name="connsiteX189" fmla="*/ 154168 w 1295643"/>
                  <a:gd name="connsiteY189" fmla="*/ 1309616 h 2396328"/>
                  <a:gd name="connsiteX190" fmla="*/ 130220 w 1295643"/>
                  <a:gd name="connsiteY190" fmla="*/ 1274185 h 2396328"/>
                  <a:gd name="connsiteX191" fmla="*/ 53457 w 1295643"/>
                  <a:gd name="connsiteY191" fmla="*/ 1033789 h 2396328"/>
                  <a:gd name="connsiteX192" fmla="*/ 41055 w 1295643"/>
                  <a:gd name="connsiteY192" fmla="*/ 971672 h 2396328"/>
                  <a:gd name="connsiteX193" fmla="*/ 25018 w 1295643"/>
                  <a:gd name="connsiteY193" fmla="*/ 910004 h 2396328"/>
                  <a:gd name="connsiteX194" fmla="*/ 11547 w 1295643"/>
                  <a:gd name="connsiteY194" fmla="*/ 843178 h 2396328"/>
                  <a:gd name="connsiteX195" fmla="*/ 5346 w 1295643"/>
                  <a:gd name="connsiteY195" fmla="*/ 775006 h 2396328"/>
                  <a:gd name="connsiteX196" fmla="*/ 0 w 1295643"/>
                  <a:gd name="connsiteY196" fmla="*/ 703694 h 2396328"/>
                  <a:gd name="connsiteX197" fmla="*/ 0 w 1295643"/>
                  <a:gd name="connsiteY197" fmla="*/ 630813 h 2396328"/>
                  <a:gd name="connsiteX198" fmla="*/ 3635 w 1295643"/>
                  <a:gd name="connsiteY198" fmla="*/ 557260 h 2396328"/>
                  <a:gd name="connsiteX199" fmla="*/ 11547 w 1295643"/>
                  <a:gd name="connsiteY199" fmla="*/ 484379 h 2396328"/>
                  <a:gd name="connsiteX200" fmla="*/ 23307 w 1295643"/>
                  <a:gd name="connsiteY200" fmla="*/ 411722 h 2396328"/>
                  <a:gd name="connsiteX201" fmla="*/ 35709 w 1295643"/>
                  <a:gd name="connsiteY201" fmla="*/ 341532 h 2396328"/>
                  <a:gd name="connsiteX202" fmla="*/ 53457 w 1295643"/>
                  <a:gd name="connsiteY202" fmla="*/ 273360 h 2396328"/>
                  <a:gd name="connsiteX203" fmla="*/ 74839 w 1295643"/>
                  <a:gd name="connsiteY203" fmla="*/ 209225 h 2396328"/>
                  <a:gd name="connsiteX204" fmla="*/ 97077 w 1295643"/>
                  <a:gd name="connsiteY204" fmla="*/ 148453 h 2396328"/>
                  <a:gd name="connsiteX205" fmla="*/ 122950 w 1295643"/>
                  <a:gd name="connsiteY205" fmla="*/ 93512 h 2396328"/>
                  <a:gd name="connsiteX206" fmla="*/ 150533 w 1295643"/>
                  <a:gd name="connsiteY206" fmla="*/ 43504 h 2396328"/>
                  <a:gd name="connsiteX207" fmla="*/ 183676 w 1295643"/>
                  <a:gd name="connsiteY207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665267 w 1295643"/>
                  <a:gd name="connsiteY147" fmla="*/ 1400104 h 2396328"/>
                  <a:gd name="connsiteX148" fmla="*/ 633565 w 1295643"/>
                  <a:gd name="connsiteY148" fmla="*/ 1404474 h 2396328"/>
                  <a:gd name="connsiteX149" fmla="*/ 597856 w 1295643"/>
                  <a:gd name="connsiteY149" fmla="*/ 1410528 h 2396328"/>
                  <a:gd name="connsiteX150" fmla="*/ 536488 w 1295643"/>
                  <a:gd name="connsiteY150" fmla="*/ 1427347 h 2396328"/>
                  <a:gd name="connsiteX151" fmla="*/ 515105 w 1295643"/>
                  <a:gd name="connsiteY151" fmla="*/ 1438559 h 2396328"/>
                  <a:gd name="connsiteX152" fmla="*/ 499069 w 1295643"/>
                  <a:gd name="connsiteY152" fmla="*/ 1452014 h 2396328"/>
                  <a:gd name="connsiteX153" fmla="*/ 473196 w 1295643"/>
                  <a:gd name="connsiteY153" fmla="*/ 1490810 h 2396328"/>
                  <a:gd name="connsiteX154" fmla="*/ 455234 w 1295643"/>
                  <a:gd name="connsiteY154" fmla="*/ 1532968 h 2396328"/>
                  <a:gd name="connsiteX155" fmla="*/ 441122 w 1295643"/>
                  <a:gd name="connsiteY155" fmla="*/ 1576921 h 2396328"/>
                  <a:gd name="connsiteX156" fmla="*/ 432997 w 1295643"/>
                  <a:gd name="connsiteY156" fmla="*/ 1621771 h 2396328"/>
                  <a:gd name="connsiteX157" fmla="*/ 429575 w 1295643"/>
                  <a:gd name="connsiteY157" fmla="*/ 1669088 h 2396328"/>
                  <a:gd name="connsiteX158" fmla="*/ 427651 w 1295643"/>
                  <a:gd name="connsiteY158" fmla="*/ 1716629 h 2396328"/>
                  <a:gd name="connsiteX159" fmla="*/ 429575 w 1295643"/>
                  <a:gd name="connsiteY159" fmla="*/ 1764169 h 2396328"/>
                  <a:gd name="connsiteX160" fmla="*/ 432997 w 1295643"/>
                  <a:gd name="connsiteY160" fmla="*/ 1812832 h 2396328"/>
                  <a:gd name="connsiteX161" fmla="*/ 437487 w 1295643"/>
                  <a:gd name="connsiteY161" fmla="*/ 1861045 h 2396328"/>
                  <a:gd name="connsiteX162" fmla="*/ 442833 w 1295643"/>
                  <a:gd name="connsiteY162" fmla="*/ 1908362 h 2396328"/>
                  <a:gd name="connsiteX163" fmla="*/ 443688 w 1295643"/>
                  <a:gd name="connsiteY163" fmla="*/ 1977879 h 2396328"/>
                  <a:gd name="connsiteX164" fmla="*/ 439197 w 1295643"/>
                  <a:gd name="connsiteY164" fmla="*/ 2047396 h 2396328"/>
                  <a:gd name="connsiteX165" fmla="*/ 431286 w 1295643"/>
                  <a:gd name="connsiteY165" fmla="*/ 2114223 h 2396328"/>
                  <a:gd name="connsiteX166" fmla="*/ 421450 w 1295643"/>
                  <a:gd name="connsiteY166" fmla="*/ 2179703 h 2396328"/>
                  <a:gd name="connsiteX167" fmla="*/ 409476 w 1295643"/>
                  <a:gd name="connsiteY167" fmla="*/ 2396328 h 2396328"/>
                  <a:gd name="connsiteX168" fmla="*/ 50891 w 1295643"/>
                  <a:gd name="connsiteY168" fmla="*/ 2396328 h 2396328"/>
                  <a:gd name="connsiteX169" fmla="*/ 91945 w 1295643"/>
                  <a:gd name="connsiteY169" fmla="*/ 2308198 h 2396328"/>
                  <a:gd name="connsiteX170" fmla="*/ 142622 w 1295643"/>
                  <a:gd name="connsiteY170" fmla="*/ 2208407 h 2396328"/>
                  <a:gd name="connsiteX171" fmla="*/ 160369 w 1295643"/>
                  <a:gd name="connsiteY171" fmla="*/ 2172303 h 2396328"/>
                  <a:gd name="connsiteX172" fmla="*/ 175551 w 1295643"/>
                  <a:gd name="connsiteY172" fmla="*/ 2132162 h 2396328"/>
                  <a:gd name="connsiteX173" fmla="*/ 189877 w 1295643"/>
                  <a:gd name="connsiteY173" fmla="*/ 2087537 h 2396328"/>
                  <a:gd name="connsiteX174" fmla="*/ 203134 w 1295643"/>
                  <a:gd name="connsiteY174" fmla="*/ 2039996 h 2396328"/>
                  <a:gd name="connsiteX175" fmla="*/ 213826 w 1295643"/>
                  <a:gd name="connsiteY175" fmla="*/ 1988643 h 2396328"/>
                  <a:gd name="connsiteX176" fmla="*/ 221951 w 1295643"/>
                  <a:gd name="connsiteY176" fmla="*/ 1936393 h 2396328"/>
                  <a:gd name="connsiteX177" fmla="*/ 229863 w 1295643"/>
                  <a:gd name="connsiteY177" fmla="*/ 1881676 h 2396328"/>
                  <a:gd name="connsiteX178" fmla="*/ 235208 w 1295643"/>
                  <a:gd name="connsiteY178" fmla="*/ 1826286 h 2396328"/>
                  <a:gd name="connsiteX179" fmla="*/ 239699 w 1295643"/>
                  <a:gd name="connsiteY179" fmla="*/ 1768654 h 2396328"/>
                  <a:gd name="connsiteX180" fmla="*/ 239699 w 1295643"/>
                  <a:gd name="connsiteY180" fmla="*/ 1711919 h 2396328"/>
                  <a:gd name="connsiteX181" fmla="*/ 239699 w 1295643"/>
                  <a:gd name="connsiteY181" fmla="*/ 1655857 h 2396328"/>
                  <a:gd name="connsiteX182" fmla="*/ 235208 w 1295643"/>
                  <a:gd name="connsiteY182" fmla="*/ 1599570 h 2396328"/>
                  <a:gd name="connsiteX183" fmla="*/ 229007 w 1295643"/>
                  <a:gd name="connsiteY183" fmla="*/ 1545526 h 2396328"/>
                  <a:gd name="connsiteX184" fmla="*/ 221096 w 1295643"/>
                  <a:gd name="connsiteY184" fmla="*/ 1492828 h 2396328"/>
                  <a:gd name="connsiteX185" fmla="*/ 209335 w 1295643"/>
                  <a:gd name="connsiteY185" fmla="*/ 1441923 h 2396328"/>
                  <a:gd name="connsiteX186" fmla="*/ 193298 w 1295643"/>
                  <a:gd name="connsiteY186" fmla="*/ 1394607 h 2396328"/>
                  <a:gd name="connsiteX187" fmla="*/ 175551 w 1295643"/>
                  <a:gd name="connsiteY187" fmla="*/ 1349757 h 2396328"/>
                  <a:gd name="connsiteX188" fmla="*/ 154168 w 1295643"/>
                  <a:gd name="connsiteY188" fmla="*/ 1309616 h 2396328"/>
                  <a:gd name="connsiteX189" fmla="*/ 130220 w 1295643"/>
                  <a:gd name="connsiteY189" fmla="*/ 1274185 h 2396328"/>
                  <a:gd name="connsiteX190" fmla="*/ 53457 w 1295643"/>
                  <a:gd name="connsiteY190" fmla="*/ 1033789 h 2396328"/>
                  <a:gd name="connsiteX191" fmla="*/ 41055 w 1295643"/>
                  <a:gd name="connsiteY191" fmla="*/ 971672 h 2396328"/>
                  <a:gd name="connsiteX192" fmla="*/ 25018 w 1295643"/>
                  <a:gd name="connsiteY192" fmla="*/ 910004 h 2396328"/>
                  <a:gd name="connsiteX193" fmla="*/ 11547 w 1295643"/>
                  <a:gd name="connsiteY193" fmla="*/ 843178 h 2396328"/>
                  <a:gd name="connsiteX194" fmla="*/ 5346 w 1295643"/>
                  <a:gd name="connsiteY194" fmla="*/ 775006 h 2396328"/>
                  <a:gd name="connsiteX195" fmla="*/ 0 w 1295643"/>
                  <a:gd name="connsiteY195" fmla="*/ 703694 h 2396328"/>
                  <a:gd name="connsiteX196" fmla="*/ 0 w 1295643"/>
                  <a:gd name="connsiteY196" fmla="*/ 630813 h 2396328"/>
                  <a:gd name="connsiteX197" fmla="*/ 3635 w 1295643"/>
                  <a:gd name="connsiteY197" fmla="*/ 557260 h 2396328"/>
                  <a:gd name="connsiteX198" fmla="*/ 11547 w 1295643"/>
                  <a:gd name="connsiteY198" fmla="*/ 484379 h 2396328"/>
                  <a:gd name="connsiteX199" fmla="*/ 23307 w 1295643"/>
                  <a:gd name="connsiteY199" fmla="*/ 411722 h 2396328"/>
                  <a:gd name="connsiteX200" fmla="*/ 35709 w 1295643"/>
                  <a:gd name="connsiteY200" fmla="*/ 341532 h 2396328"/>
                  <a:gd name="connsiteX201" fmla="*/ 53457 w 1295643"/>
                  <a:gd name="connsiteY201" fmla="*/ 273360 h 2396328"/>
                  <a:gd name="connsiteX202" fmla="*/ 74839 w 1295643"/>
                  <a:gd name="connsiteY202" fmla="*/ 209225 h 2396328"/>
                  <a:gd name="connsiteX203" fmla="*/ 97077 w 1295643"/>
                  <a:gd name="connsiteY203" fmla="*/ 148453 h 2396328"/>
                  <a:gd name="connsiteX204" fmla="*/ 122950 w 1295643"/>
                  <a:gd name="connsiteY204" fmla="*/ 93512 h 2396328"/>
                  <a:gd name="connsiteX205" fmla="*/ 150533 w 1295643"/>
                  <a:gd name="connsiteY205" fmla="*/ 43504 h 2396328"/>
                  <a:gd name="connsiteX206" fmla="*/ 183676 w 1295643"/>
                  <a:gd name="connsiteY206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665267 w 1295643"/>
                  <a:gd name="connsiteY147" fmla="*/ 1400104 h 2396328"/>
                  <a:gd name="connsiteX148" fmla="*/ 633565 w 1295643"/>
                  <a:gd name="connsiteY148" fmla="*/ 1404474 h 2396328"/>
                  <a:gd name="connsiteX149" fmla="*/ 536488 w 1295643"/>
                  <a:gd name="connsiteY149" fmla="*/ 1427347 h 2396328"/>
                  <a:gd name="connsiteX150" fmla="*/ 515105 w 1295643"/>
                  <a:gd name="connsiteY150" fmla="*/ 1438559 h 2396328"/>
                  <a:gd name="connsiteX151" fmla="*/ 499069 w 1295643"/>
                  <a:gd name="connsiteY151" fmla="*/ 1452014 h 2396328"/>
                  <a:gd name="connsiteX152" fmla="*/ 473196 w 1295643"/>
                  <a:gd name="connsiteY152" fmla="*/ 1490810 h 2396328"/>
                  <a:gd name="connsiteX153" fmla="*/ 455234 w 1295643"/>
                  <a:gd name="connsiteY153" fmla="*/ 1532968 h 2396328"/>
                  <a:gd name="connsiteX154" fmla="*/ 441122 w 1295643"/>
                  <a:gd name="connsiteY154" fmla="*/ 1576921 h 2396328"/>
                  <a:gd name="connsiteX155" fmla="*/ 432997 w 1295643"/>
                  <a:gd name="connsiteY155" fmla="*/ 1621771 h 2396328"/>
                  <a:gd name="connsiteX156" fmla="*/ 429575 w 1295643"/>
                  <a:gd name="connsiteY156" fmla="*/ 1669088 h 2396328"/>
                  <a:gd name="connsiteX157" fmla="*/ 427651 w 1295643"/>
                  <a:gd name="connsiteY157" fmla="*/ 1716629 h 2396328"/>
                  <a:gd name="connsiteX158" fmla="*/ 429575 w 1295643"/>
                  <a:gd name="connsiteY158" fmla="*/ 1764169 h 2396328"/>
                  <a:gd name="connsiteX159" fmla="*/ 432997 w 1295643"/>
                  <a:gd name="connsiteY159" fmla="*/ 1812832 h 2396328"/>
                  <a:gd name="connsiteX160" fmla="*/ 437487 w 1295643"/>
                  <a:gd name="connsiteY160" fmla="*/ 1861045 h 2396328"/>
                  <a:gd name="connsiteX161" fmla="*/ 442833 w 1295643"/>
                  <a:gd name="connsiteY161" fmla="*/ 1908362 h 2396328"/>
                  <a:gd name="connsiteX162" fmla="*/ 443688 w 1295643"/>
                  <a:gd name="connsiteY162" fmla="*/ 1977879 h 2396328"/>
                  <a:gd name="connsiteX163" fmla="*/ 439197 w 1295643"/>
                  <a:gd name="connsiteY163" fmla="*/ 2047396 h 2396328"/>
                  <a:gd name="connsiteX164" fmla="*/ 431286 w 1295643"/>
                  <a:gd name="connsiteY164" fmla="*/ 2114223 h 2396328"/>
                  <a:gd name="connsiteX165" fmla="*/ 421450 w 1295643"/>
                  <a:gd name="connsiteY165" fmla="*/ 2179703 h 2396328"/>
                  <a:gd name="connsiteX166" fmla="*/ 409476 w 1295643"/>
                  <a:gd name="connsiteY166" fmla="*/ 2396328 h 2396328"/>
                  <a:gd name="connsiteX167" fmla="*/ 50891 w 1295643"/>
                  <a:gd name="connsiteY167" fmla="*/ 2396328 h 2396328"/>
                  <a:gd name="connsiteX168" fmla="*/ 91945 w 1295643"/>
                  <a:gd name="connsiteY168" fmla="*/ 2308198 h 2396328"/>
                  <a:gd name="connsiteX169" fmla="*/ 142622 w 1295643"/>
                  <a:gd name="connsiteY169" fmla="*/ 2208407 h 2396328"/>
                  <a:gd name="connsiteX170" fmla="*/ 160369 w 1295643"/>
                  <a:gd name="connsiteY170" fmla="*/ 2172303 h 2396328"/>
                  <a:gd name="connsiteX171" fmla="*/ 175551 w 1295643"/>
                  <a:gd name="connsiteY171" fmla="*/ 2132162 h 2396328"/>
                  <a:gd name="connsiteX172" fmla="*/ 189877 w 1295643"/>
                  <a:gd name="connsiteY172" fmla="*/ 2087537 h 2396328"/>
                  <a:gd name="connsiteX173" fmla="*/ 203134 w 1295643"/>
                  <a:gd name="connsiteY173" fmla="*/ 2039996 h 2396328"/>
                  <a:gd name="connsiteX174" fmla="*/ 213826 w 1295643"/>
                  <a:gd name="connsiteY174" fmla="*/ 1988643 h 2396328"/>
                  <a:gd name="connsiteX175" fmla="*/ 221951 w 1295643"/>
                  <a:gd name="connsiteY175" fmla="*/ 1936393 h 2396328"/>
                  <a:gd name="connsiteX176" fmla="*/ 229863 w 1295643"/>
                  <a:gd name="connsiteY176" fmla="*/ 1881676 h 2396328"/>
                  <a:gd name="connsiteX177" fmla="*/ 235208 w 1295643"/>
                  <a:gd name="connsiteY177" fmla="*/ 1826286 h 2396328"/>
                  <a:gd name="connsiteX178" fmla="*/ 239699 w 1295643"/>
                  <a:gd name="connsiteY178" fmla="*/ 1768654 h 2396328"/>
                  <a:gd name="connsiteX179" fmla="*/ 239699 w 1295643"/>
                  <a:gd name="connsiteY179" fmla="*/ 1711919 h 2396328"/>
                  <a:gd name="connsiteX180" fmla="*/ 239699 w 1295643"/>
                  <a:gd name="connsiteY180" fmla="*/ 1655857 h 2396328"/>
                  <a:gd name="connsiteX181" fmla="*/ 235208 w 1295643"/>
                  <a:gd name="connsiteY181" fmla="*/ 1599570 h 2396328"/>
                  <a:gd name="connsiteX182" fmla="*/ 229007 w 1295643"/>
                  <a:gd name="connsiteY182" fmla="*/ 1545526 h 2396328"/>
                  <a:gd name="connsiteX183" fmla="*/ 221096 w 1295643"/>
                  <a:gd name="connsiteY183" fmla="*/ 1492828 h 2396328"/>
                  <a:gd name="connsiteX184" fmla="*/ 209335 w 1295643"/>
                  <a:gd name="connsiteY184" fmla="*/ 1441923 h 2396328"/>
                  <a:gd name="connsiteX185" fmla="*/ 193298 w 1295643"/>
                  <a:gd name="connsiteY185" fmla="*/ 1394607 h 2396328"/>
                  <a:gd name="connsiteX186" fmla="*/ 175551 w 1295643"/>
                  <a:gd name="connsiteY186" fmla="*/ 1349757 h 2396328"/>
                  <a:gd name="connsiteX187" fmla="*/ 154168 w 1295643"/>
                  <a:gd name="connsiteY187" fmla="*/ 1309616 h 2396328"/>
                  <a:gd name="connsiteX188" fmla="*/ 130220 w 1295643"/>
                  <a:gd name="connsiteY188" fmla="*/ 1274185 h 2396328"/>
                  <a:gd name="connsiteX189" fmla="*/ 53457 w 1295643"/>
                  <a:gd name="connsiteY189" fmla="*/ 1033789 h 2396328"/>
                  <a:gd name="connsiteX190" fmla="*/ 41055 w 1295643"/>
                  <a:gd name="connsiteY190" fmla="*/ 971672 h 2396328"/>
                  <a:gd name="connsiteX191" fmla="*/ 25018 w 1295643"/>
                  <a:gd name="connsiteY191" fmla="*/ 910004 h 2396328"/>
                  <a:gd name="connsiteX192" fmla="*/ 11547 w 1295643"/>
                  <a:gd name="connsiteY192" fmla="*/ 843178 h 2396328"/>
                  <a:gd name="connsiteX193" fmla="*/ 5346 w 1295643"/>
                  <a:gd name="connsiteY193" fmla="*/ 775006 h 2396328"/>
                  <a:gd name="connsiteX194" fmla="*/ 0 w 1295643"/>
                  <a:gd name="connsiteY194" fmla="*/ 703694 h 2396328"/>
                  <a:gd name="connsiteX195" fmla="*/ 0 w 1295643"/>
                  <a:gd name="connsiteY195" fmla="*/ 630813 h 2396328"/>
                  <a:gd name="connsiteX196" fmla="*/ 3635 w 1295643"/>
                  <a:gd name="connsiteY196" fmla="*/ 557260 h 2396328"/>
                  <a:gd name="connsiteX197" fmla="*/ 11547 w 1295643"/>
                  <a:gd name="connsiteY197" fmla="*/ 484379 h 2396328"/>
                  <a:gd name="connsiteX198" fmla="*/ 23307 w 1295643"/>
                  <a:gd name="connsiteY198" fmla="*/ 411722 h 2396328"/>
                  <a:gd name="connsiteX199" fmla="*/ 35709 w 1295643"/>
                  <a:gd name="connsiteY199" fmla="*/ 341532 h 2396328"/>
                  <a:gd name="connsiteX200" fmla="*/ 53457 w 1295643"/>
                  <a:gd name="connsiteY200" fmla="*/ 273360 h 2396328"/>
                  <a:gd name="connsiteX201" fmla="*/ 74839 w 1295643"/>
                  <a:gd name="connsiteY201" fmla="*/ 209225 h 2396328"/>
                  <a:gd name="connsiteX202" fmla="*/ 97077 w 1295643"/>
                  <a:gd name="connsiteY202" fmla="*/ 148453 h 2396328"/>
                  <a:gd name="connsiteX203" fmla="*/ 122950 w 1295643"/>
                  <a:gd name="connsiteY203" fmla="*/ 93512 h 2396328"/>
                  <a:gd name="connsiteX204" fmla="*/ 150533 w 1295643"/>
                  <a:gd name="connsiteY204" fmla="*/ 43504 h 2396328"/>
                  <a:gd name="connsiteX205" fmla="*/ 183676 w 1295643"/>
                  <a:gd name="connsiteY205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665267 w 1295643"/>
                  <a:gd name="connsiteY147" fmla="*/ 1400104 h 2396328"/>
                  <a:gd name="connsiteX148" fmla="*/ 536488 w 1295643"/>
                  <a:gd name="connsiteY148" fmla="*/ 1427347 h 2396328"/>
                  <a:gd name="connsiteX149" fmla="*/ 515105 w 1295643"/>
                  <a:gd name="connsiteY149" fmla="*/ 1438559 h 2396328"/>
                  <a:gd name="connsiteX150" fmla="*/ 499069 w 1295643"/>
                  <a:gd name="connsiteY150" fmla="*/ 1452014 h 2396328"/>
                  <a:gd name="connsiteX151" fmla="*/ 473196 w 1295643"/>
                  <a:gd name="connsiteY151" fmla="*/ 1490810 h 2396328"/>
                  <a:gd name="connsiteX152" fmla="*/ 455234 w 1295643"/>
                  <a:gd name="connsiteY152" fmla="*/ 1532968 h 2396328"/>
                  <a:gd name="connsiteX153" fmla="*/ 441122 w 1295643"/>
                  <a:gd name="connsiteY153" fmla="*/ 1576921 h 2396328"/>
                  <a:gd name="connsiteX154" fmla="*/ 432997 w 1295643"/>
                  <a:gd name="connsiteY154" fmla="*/ 1621771 h 2396328"/>
                  <a:gd name="connsiteX155" fmla="*/ 429575 w 1295643"/>
                  <a:gd name="connsiteY155" fmla="*/ 1669088 h 2396328"/>
                  <a:gd name="connsiteX156" fmla="*/ 427651 w 1295643"/>
                  <a:gd name="connsiteY156" fmla="*/ 1716629 h 2396328"/>
                  <a:gd name="connsiteX157" fmla="*/ 429575 w 1295643"/>
                  <a:gd name="connsiteY157" fmla="*/ 1764169 h 2396328"/>
                  <a:gd name="connsiteX158" fmla="*/ 432997 w 1295643"/>
                  <a:gd name="connsiteY158" fmla="*/ 1812832 h 2396328"/>
                  <a:gd name="connsiteX159" fmla="*/ 437487 w 1295643"/>
                  <a:gd name="connsiteY159" fmla="*/ 1861045 h 2396328"/>
                  <a:gd name="connsiteX160" fmla="*/ 442833 w 1295643"/>
                  <a:gd name="connsiteY160" fmla="*/ 1908362 h 2396328"/>
                  <a:gd name="connsiteX161" fmla="*/ 443688 w 1295643"/>
                  <a:gd name="connsiteY161" fmla="*/ 1977879 h 2396328"/>
                  <a:gd name="connsiteX162" fmla="*/ 439197 w 1295643"/>
                  <a:gd name="connsiteY162" fmla="*/ 2047396 h 2396328"/>
                  <a:gd name="connsiteX163" fmla="*/ 431286 w 1295643"/>
                  <a:gd name="connsiteY163" fmla="*/ 2114223 h 2396328"/>
                  <a:gd name="connsiteX164" fmla="*/ 421450 w 1295643"/>
                  <a:gd name="connsiteY164" fmla="*/ 2179703 h 2396328"/>
                  <a:gd name="connsiteX165" fmla="*/ 409476 w 1295643"/>
                  <a:gd name="connsiteY165" fmla="*/ 2396328 h 2396328"/>
                  <a:gd name="connsiteX166" fmla="*/ 50891 w 1295643"/>
                  <a:gd name="connsiteY166" fmla="*/ 2396328 h 2396328"/>
                  <a:gd name="connsiteX167" fmla="*/ 91945 w 1295643"/>
                  <a:gd name="connsiteY167" fmla="*/ 2308198 h 2396328"/>
                  <a:gd name="connsiteX168" fmla="*/ 142622 w 1295643"/>
                  <a:gd name="connsiteY168" fmla="*/ 2208407 h 2396328"/>
                  <a:gd name="connsiteX169" fmla="*/ 160369 w 1295643"/>
                  <a:gd name="connsiteY169" fmla="*/ 2172303 h 2396328"/>
                  <a:gd name="connsiteX170" fmla="*/ 175551 w 1295643"/>
                  <a:gd name="connsiteY170" fmla="*/ 2132162 h 2396328"/>
                  <a:gd name="connsiteX171" fmla="*/ 189877 w 1295643"/>
                  <a:gd name="connsiteY171" fmla="*/ 2087537 h 2396328"/>
                  <a:gd name="connsiteX172" fmla="*/ 203134 w 1295643"/>
                  <a:gd name="connsiteY172" fmla="*/ 2039996 h 2396328"/>
                  <a:gd name="connsiteX173" fmla="*/ 213826 w 1295643"/>
                  <a:gd name="connsiteY173" fmla="*/ 1988643 h 2396328"/>
                  <a:gd name="connsiteX174" fmla="*/ 221951 w 1295643"/>
                  <a:gd name="connsiteY174" fmla="*/ 1936393 h 2396328"/>
                  <a:gd name="connsiteX175" fmla="*/ 229863 w 1295643"/>
                  <a:gd name="connsiteY175" fmla="*/ 1881676 h 2396328"/>
                  <a:gd name="connsiteX176" fmla="*/ 235208 w 1295643"/>
                  <a:gd name="connsiteY176" fmla="*/ 1826286 h 2396328"/>
                  <a:gd name="connsiteX177" fmla="*/ 239699 w 1295643"/>
                  <a:gd name="connsiteY177" fmla="*/ 1768654 h 2396328"/>
                  <a:gd name="connsiteX178" fmla="*/ 239699 w 1295643"/>
                  <a:gd name="connsiteY178" fmla="*/ 1711919 h 2396328"/>
                  <a:gd name="connsiteX179" fmla="*/ 239699 w 1295643"/>
                  <a:gd name="connsiteY179" fmla="*/ 1655857 h 2396328"/>
                  <a:gd name="connsiteX180" fmla="*/ 235208 w 1295643"/>
                  <a:gd name="connsiteY180" fmla="*/ 1599570 h 2396328"/>
                  <a:gd name="connsiteX181" fmla="*/ 229007 w 1295643"/>
                  <a:gd name="connsiteY181" fmla="*/ 1545526 h 2396328"/>
                  <a:gd name="connsiteX182" fmla="*/ 221096 w 1295643"/>
                  <a:gd name="connsiteY182" fmla="*/ 1492828 h 2396328"/>
                  <a:gd name="connsiteX183" fmla="*/ 209335 w 1295643"/>
                  <a:gd name="connsiteY183" fmla="*/ 1441923 h 2396328"/>
                  <a:gd name="connsiteX184" fmla="*/ 193298 w 1295643"/>
                  <a:gd name="connsiteY184" fmla="*/ 1394607 h 2396328"/>
                  <a:gd name="connsiteX185" fmla="*/ 175551 w 1295643"/>
                  <a:gd name="connsiteY185" fmla="*/ 1349757 h 2396328"/>
                  <a:gd name="connsiteX186" fmla="*/ 154168 w 1295643"/>
                  <a:gd name="connsiteY186" fmla="*/ 1309616 h 2396328"/>
                  <a:gd name="connsiteX187" fmla="*/ 130220 w 1295643"/>
                  <a:gd name="connsiteY187" fmla="*/ 1274185 h 2396328"/>
                  <a:gd name="connsiteX188" fmla="*/ 53457 w 1295643"/>
                  <a:gd name="connsiteY188" fmla="*/ 1033789 h 2396328"/>
                  <a:gd name="connsiteX189" fmla="*/ 41055 w 1295643"/>
                  <a:gd name="connsiteY189" fmla="*/ 971672 h 2396328"/>
                  <a:gd name="connsiteX190" fmla="*/ 25018 w 1295643"/>
                  <a:gd name="connsiteY190" fmla="*/ 910004 h 2396328"/>
                  <a:gd name="connsiteX191" fmla="*/ 11547 w 1295643"/>
                  <a:gd name="connsiteY191" fmla="*/ 843178 h 2396328"/>
                  <a:gd name="connsiteX192" fmla="*/ 5346 w 1295643"/>
                  <a:gd name="connsiteY192" fmla="*/ 775006 h 2396328"/>
                  <a:gd name="connsiteX193" fmla="*/ 0 w 1295643"/>
                  <a:gd name="connsiteY193" fmla="*/ 703694 h 2396328"/>
                  <a:gd name="connsiteX194" fmla="*/ 0 w 1295643"/>
                  <a:gd name="connsiteY194" fmla="*/ 630813 h 2396328"/>
                  <a:gd name="connsiteX195" fmla="*/ 3635 w 1295643"/>
                  <a:gd name="connsiteY195" fmla="*/ 557260 h 2396328"/>
                  <a:gd name="connsiteX196" fmla="*/ 11547 w 1295643"/>
                  <a:gd name="connsiteY196" fmla="*/ 484379 h 2396328"/>
                  <a:gd name="connsiteX197" fmla="*/ 23307 w 1295643"/>
                  <a:gd name="connsiteY197" fmla="*/ 411722 h 2396328"/>
                  <a:gd name="connsiteX198" fmla="*/ 35709 w 1295643"/>
                  <a:gd name="connsiteY198" fmla="*/ 341532 h 2396328"/>
                  <a:gd name="connsiteX199" fmla="*/ 53457 w 1295643"/>
                  <a:gd name="connsiteY199" fmla="*/ 273360 h 2396328"/>
                  <a:gd name="connsiteX200" fmla="*/ 74839 w 1295643"/>
                  <a:gd name="connsiteY200" fmla="*/ 209225 h 2396328"/>
                  <a:gd name="connsiteX201" fmla="*/ 97077 w 1295643"/>
                  <a:gd name="connsiteY201" fmla="*/ 148453 h 2396328"/>
                  <a:gd name="connsiteX202" fmla="*/ 122950 w 1295643"/>
                  <a:gd name="connsiteY202" fmla="*/ 93512 h 2396328"/>
                  <a:gd name="connsiteX203" fmla="*/ 150533 w 1295643"/>
                  <a:gd name="connsiteY203" fmla="*/ 43504 h 2396328"/>
                  <a:gd name="connsiteX204" fmla="*/ 183676 w 1295643"/>
                  <a:gd name="connsiteY204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55946 w 1295643"/>
                  <a:gd name="connsiteY146" fmla="*/ 1290331 h 2396328"/>
                  <a:gd name="connsiteX147" fmla="*/ 536488 w 1295643"/>
                  <a:gd name="connsiteY147" fmla="*/ 1427347 h 2396328"/>
                  <a:gd name="connsiteX148" fmla="*/ 515105 w 1295643"/>
                  <a:gd name="connsiteY148" fmla="*/ 1438559 h 2396328"/>
                  <a:gd name="connsiteX149" fmla="*/ 499069 w 1295643"/>
                  <a:gd name="connsiteY149" fmla="*/ 1452014 h 2396328"/>
                  <a:gd name="connsiteX150" fmla="*/ 473196 w 1295643"/>
                  <a:gd name="connsiteY150" fmla="*/ 1490810 h 2396328"/>
                  <a:gd name="connsiteX151" fmla="*/ 455234 w 1295643"/>
                  <a:gd name="connsiteY151" fmla="*/ 1532968 h 2396328"/>
                  <a:gd name="connsiteX152" fmla="*/ 441122 w 1295643"/>
                  <a:gd name="connsiteY152" fmla="*/ 1576921 h 2396328"/>
                  <a:gd name="connsiteX153" fmla="*/ 432997 w 1295643"/>
                  <a:gd name="connsiteY153" fmla="*/ 1621771 h 2396328"/>
                  <a:gd name="connsiteX154" fmla="*/ 429575 w 1295643"/>
                  <a:gd name="connsiteY154" fmla="*/ 1669088 h 2396328"/>
                  <a:gd name="connsiteX155" fmla="*/ 427651 w 1295643"/>
                  <a:gd name="connsiteY155" fmla="*/ 1716629 h 2396328"/>
                  <a:gd name="connsiteX156" fmla="*/ 429575 w 1295643"/>
                  <a:gd name="connsiteY156" fmla="*/ 1764169 h 2396328"/>
                  <a:gd name="connsiteX157" fmla="*/ 432997 w 1295643"/>
                  <a:gd name="connsiteY157" fmla="*/ 1812832 h 2396328"/>
                  <a:gd name="connsiteX158" fmla="*/ 437487 w 1295643"/>
                  <a:gd name="connsiteY158" fmla="*/ 1861045 h 2396328"/>
                  <a:gd name="connsiteX159" fmla="*/ 442833 w 1295643"/>
                  <a:gd name="connsiteY159" fmla="*/ 1908362 h 2396328"/>
                  <a:gd name="connsiteX160" fmla="*/ 443688 w 1295643"/>
                  <a:gd name="connsiteY160" fmla="*/ 1977879 h 2396328"/>
                  <a:gd name="connsiteX161" fmla="*/ 439197 w 1295643"/>
                  <a:gd name="connsiteY161" fmla="*/ 2047396 h 2396328"/>
                  <a:gd name="connsiteX162" fmla="*/ 431286 w 1295643"/>
                  <a:gd name="connsiteY162" fmla="*/ 2114223 h 2396328"/>
                  <a:gd name="connsiteX163" fmla="*/ 421450 w 1295643"/>
                  <a:gd name="connsiteY163" fmla="*/ 2179703 h 2396328"/>
                  <a:gd name="connsiteX164" fmla="*/ 409476 w 1295643"/>
                  <a:gd name="connsiteY164" fmla="*/ 2396328 h 2396328"/>
                  <a:gd name="connsiteX165" fmla="*/ 50891 w 1295643"/>
                  <a:gd name="connsiteY165" fmla="*/ 2396328 h 2396328"/>
                  <a:gd name="connsiteX166" fmla="*/ 91945 w 1295643"/>
                  <a:gd name="connsiteY166" fmla="*/ 2308198 h 2396328"/>
                  <a:gd name="connsiteX167" fmla="*/ 142622 w 1295643"/>
                  <a:gd name="connsiteY167" fmla="*/ 2208407 h 2396328"/>
                  <a:gd name="connsiteX168" fmla="*/ 160369 w 1295643"/>
                  <a:gd name="connsiteY168" fmla="*/ 2172303 h 2396328"/>
                  <a:gd name="connsiteX169" fmla="*/ 175551 w 1295643"/>
                  <a:gd name="connsiteY169" fmla="*/ 2132162 h 2396328"/>
                  <a:gd name="connsiteX170" fmla="*/ 189877 w 1295643"/>
                  <a:gd name="connsiteY170" fmla="*/ 2087537 h 2396328"/>
                  <a:gd name="connsiteX171" fmla="*/ 203134 w 1295643"/>
                  <a:gd name="connsiteY171" fmla="*/ 2039996 h 2396328"/>
                  <a:gd name="connsiteX172" fmla="*/ 213826 w 1295643"/>
                  <a:gd name="connsiteY172" fmla="*/ 1988643 h 2396328"/>
                  <a:gd name="connsiteX173" fmla="*/ 221951 w 1295643"/>
                  <a:gd name="connsiteY173" fmla="*/ 1936393 h 2396328"/>
                  <a:gd name="connsiteX174" fmla="*/ 229863 w 1295643"/>
                  <a:gd name="connsiteY174" fmla="*/ 1881676 h 2396328"/>
                  <a:gd name="connsiteX175" fmla="*/ 235208 w 1295643"/>
                  <a:gd name="connsiteY175" fmla="*/ 1826286 h 2396328"/>
                  <a:gd name="connsiteX176" fmla="*/ 239699 w 1295643"/>
                  <a:gd name="connsiteY176" fmla="*/ 1768654 h 2396328"/>
                  <a:gd name="connsiteX177" fmla="*/ 239699 w 1295643"/>
                  <a:gd name="connsiteY177" fmla="*/ 1711919 h 2396328"/>
                  <a:gd name="connsiteX178" fmla="*/ 239699 w 1295643"/>
                  <a:gd name="connsiteY178" fmla="*/ 1655857 h 2396328"/>
                  <a:gd name="connsiteX179" fmla="*/ 235208 w 1295643"/>
                  <a:gd name="connsiteY179" fmla="*/ 1599570 h 2396328"/>
                  <a:gd name="connsiteX180" fmla="*/ 229007 w 1295643"/>
                  <a:gd name="connsiteY180" fmla="*/ 1545526 h 2396328"/>
                  <a:gd name="connsiteX181" fmla="*/ 221096 w 1295643"/>
                  <a:gd name="connsiteY181" fmla="*/ 1492828 h 2396328"/>
                  <a:gd name="connsiteX182" fmla="*/ 209335 w 1295643"/>
                  <a:gd name="connsiteY182" fmla="*/ 1441923 h 2396328"/>
                  <a:gd name="connsiteX183" fmla="*/ 193298 w 1295643"/>
                  <a:gd name="connsiteY183" fmla="*/ 1394607 h 2396328"/>
                  <a:gd name="connsiteX184" fmla="*/ 175551 w 1295643"/>
                  <a:gd name="connsiteY184" fmla="*/ 1349757 h 2396328"/>
                  <a:gd name="connsiteX185" fmla="*/ 154168 w 1295643"/>
                  <a:gd name="connsiteY185" fmla="*/ 1309616 h 2396328"/>
                  <a:gd name="connsiteX186" fmla="*/ 130220 w 1295643"/>
                  <a:gd name="connsiteY186" fmla="*/ 1274185 h 2396328"/>
                  <a:gd name="connsiteX187" fmla="*/ 53457 w 1295643"/>
                  <a:gd name="connsiteY187" fmla="*/ 1033789 h 2396328"/>
                  <a:gd name="connsiteX188" fmla="*/ 41055 w 1295643"/>
                  <a:gd name="connsiteY188" fmla="*/ 971672 h 2396328"/>
                  <a:gd name="connsiteX189" fmla="*/ 25018 w 1295643"/>
                  <a:gd name="connsiteY189" fmla="*/ 910004 h 2396328"/>
                  <a:gd name="connsiteX190" fmla="*/ 11547 w 1295643"/>
                  <a:gd name="connsiteY190" fmla="*/ 843178 h 2396328"/>
                  <a:gd name="connsiteX191" fmla="*/ 5346 w 1295643"/>
                  <a:gd name="connsiteY191" fmla="*/ 775006 h 2396328"/>
                  <a:gd name="connsiteX192" fmla="*/ 0 w 1295643"/>
                  <a:gd name="connsiteY192" fmla="*/ 703694 h 2396328"/>
                  <a:gd name="connsiteX193" fmla="*/ 0 w 1295643"/>
                  <a:gd name="connsiteY193" fmla="*/ 630813 h 2396328"/>
                  <a:gd name="connsiteX194" fmla="*/ 3635 w 1295643"/>
                  <a:gd name="connsiteY194" fmla="*/ 557260 h 2396328"/>
                  <a:gd name="connsiteX195" fmla="*/ 11547 w 1295643"/>
                  <a:gd name="connsiteY195" fmla="*/ 484379 h 2396328"/>
                  <a:gd name="connsiteX196" fmla="*/ 23307 w 1295643"/>
                  <a:gd name="connsiteY196" fmla="*/ 411722 h 2396328"/>
                  <a:gd name="connsiteX197" fmla="*/ 35709 w 1295643"/>
                  <a:gd name="connsiteY197" fmla="*/ 341532 h 2396328"/>
                  <a:gd name="connsiteX198" fmla="*/ 53457 w 1295643"/>
                  <a:gd name="connsiteY198" fmla="*/ 273360 h 2396328"/>
                  <a:gd name="connsiteX199" fmla="*/ 74839 w 1295643"/>
                  <a:gd name="connsiteY199" fmla="*/ 209225 h 2396328"/>
                  <a:gd name="connsiteX200" fmla="*/ 97077 w 1295643"/>
                  <a:gd name="connsiteY200" fmla="*/ 148453 h 2396328"/>
                  <a:gd name="connsiteX201" fmla="*/ 122950 w 1295643"/>
                  <a:gd name="connsiteY201" fmla="*/ 93512 h 2396328"/>
                  <a:gd name="connsiteX202" fmla="*/ 150533 w 1295643"/>
                  <a:gd name="connsiteY202" fmla="*/ 43504 h 2396328"/>
                  <a:gd name="connsiteX203" fmla="*/ 183676 w 1295643"/>
                  <a:gd name="connsiteY203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6816 w 1295643"/>
                  <a:gd name="connsiteY145" fmla="*/ 1299076 h 2396328"/>
                  <a:gd name="connsiteX146" fmla="*/ 536488 w 1295643"/>
                  <a:gd name="connsiteY146" fmla="*/ 1427347 h 2396328"/>
                  <a:gd name="connsiteX147" fmla="*/ 515105 w 1295643"/>
                  <a:gd name="connsiteY147" fmla="*/ 1438559 h 2396328"/>
                  <a:gd name="connsiteX148" fmla="*/ 499069 w 1295643"/>
                  <a:gd name="connsiteY148" fmla="*/ 1452014 h 2396328"/>
                  <a:gd name="connsiteX149" fmla="*/ 473196 w 1295643"/>
                  <a:gd name="connsiteY149" fmla="*/ 1490810 h 2396328"/>
                  <a:gd name="connsiteX150" fmla="*/ 455234 w 1295643"/>
                  <a:gd name="connsiteY150" fmla="*/ 1532968 h 2396328"/>
                  <a:gd name="connsiteX151" fmla="*/ 441122 w 1295643"/>
                  <a:gd name="connsiteY151" fmla="*/ 1576921 h 2396328"/>
                  <a:gd name="connsiteX152" fmla="*/ 432997 w 1295643"/>
                  <a:gd name="connsiteY152" fmla="*/ 1621771 h 2396328"/>
                  <a:gd name="connsiteX153" fmla="*/ 429575 w 1295643"/>
                  <a:gd name="connsiteY153" fmla="*/ 1669088 h 2396328"/>
                  <a:gd name="connsiteX154" fmla="*/ 427651 w 1295643"/>
                  <a:gd name="connsiteY154" fmla="*/ 1716629 h 2396328"/>
                  <a:gd name="connsiteX155" fmla="*/ 429575 w 1295643"/>
                  <a:gd name="connsiteY155" fmla="*/ 1764169 h 2396328"/>
                  <a:gd name="connsiteX156" fmla="*/ 432997 w 1295643"/>
                  <a:gd name="connsiteY156" fmla="*/ 1812832 h 2396328"/>
                  <a:gd name="connsiteX157" fmla="*/ 437487 w 1295643"/>
                  <a:gd name="connsiteY157" fmla="*/ 1861045 h 2396328"/>
                  <a:gd name="connsiteX158" fmla="*/ 442833 w 1295643"/>
                  <a:gd name="connsiteY158" fmla="*/ 1908362 h 2396328"/>
                  <a:gd name="connsiteX159" fmla="*/ 443688 w 1295643"/>
                  <a:gd name="connsiteY159" fmla="*/ 1977879 h 2396328"/>
                  <a:gd name="connsiteX160" fmla="*/ 439197 w 1295643"/>
                  <a:gd name="connsiteY160" fmla="*/ 2047396 h 2396328"/>
                  <a:gd name="connsiteX161" fmla="*/ 431286 w 1295643"/>
                  <a:gd name="connsiteY161" fmla="*/ 2114223 h 2396328"/>
                  <a:gd name="connsiteX162" fmla="*/ 421450 w 1295643"/>
                  <a:gd name="connsiteY162" fmla="*/ 2179703 h 2396328"/>
                  <a:gd name="connsiteX163" fmla="*/ 409476 w 1295643"/>
                  <a:gd name="connsiteY163" fmla="*/ 2396328 h 2396328"/>
                  <a:gd name="connsiteX164" fmla="*/ 50891 w 1295643"/>
                  <a:gd name="connsiteY164" fmla="*/ 2396328 h 2396328"/>
                  <a:gd name="connsiteX165" fmla="*/ 91945 w 1295643"/>
                  <a:gd name="connsiteY165" fmla="*/ 2308198 h 2396328"/>
                  <a:gd name="connsiteX166" fmla="*/ 142622 w 1295643"/>
                  <a:gd name="connsiteY166" fmla="*/ 2208407 h 2396328"/>
                  <a:gd name="connsiteX167" fmla="*/ 160369 w 1295643"/>
                  <a:gd name="connsiteY167" fmla="*/ 2172303 h 2396328"/>
                  <a:gd name="connsiteX168" fmla="*/ 175551 w 1295643"/>
                  <a:gd name="connsiteY168" fmla="*/ 2132162 h 2396328"/>
                  <a:gd name="connsiteX169" fmla="*/ 189877 w 1295643"/>
                  <a:gd name="connsiteY169" fmla="*/ 2087537 h 2396328"/>
                  <a:gd name="connsiteX170" fmla="*/ 203134 w 1295643"/>
                  <a:gd name="connsiteY170" fmla="*/ 2039996 h 2396328"/>
                  <a:gd name="connsiteX171" fmla="*/ 213826 w 1295643"/>
                  <a:gd name="connsiteY171" fmla="*/ 1988643 h 2396328"/>
                  <a:gd name="connsiteX172" fmla="*/ 221951 w 1295643"/>
                  <a:gd name="connsiteY172" fmla="*/ 1936393 h 2396328"/>
                  <a:gd name="connsiteX173" fmla="*/ 229863 w 1295643"/>
                  <a:gd name="connsiteY173" fmla="*/ 1881676 h 2396328"/>
                  <a:gd name="connsiteX174" fmla="*/ 235208 w 1295643"/>
                  <a:gd name="connsiteY174" fmla="*/ 1826286 h 2396328"/>
                  <a:gd name="connsiteX175" fmla="*/ 239699 w 1295643"/>
                  <a:gd name="connsiteY175" fmla="*/ 1768654 h 2396328"/>
                  <a:gd name="connsiteX176" fmla="*/ 239699 w 1295643"/>
                  <a:gd name="connsiteY176" fmla="*/ 1711919 h 2396328"/>
                  <a:gd name="connsiteX177" fmla="*/ 239699 w 1295643"/>
                  <a:gd name="connsiteY177" fmla="*/ 1655857 h 2396328"/>
                  <a:gd name="connsiteX178" fmla="*/ 235208 w 1295643"/>
                  <a:gd name="connsiteY178" fmla="*/ 1599570 h 2396328"/>
                  <a:gd name="connsiteX179" fmla="*/ 229007 w 1295643"/>
                  <a:gd name="connsiteY179" fmla="*/ 1545526 h 2396328"/>
                  <a:gd name="connsiteX180" fmla="*/ 221096 w 1295643"/>
                  <a:gd name="connsiteY180" fmla="*/ 1492828 h 2396328"/>
                  <a:gd name="connsiteX181" fmla="*/ 209335 w 1295643"/>
                  <a:gd name="connsiteY181" fmla="*/ 1441923 h 2396328"/>
                  <a:gd name="connsiteX182" fmla="*/ 193298 w 1295643"/>
                  <a:gd name="connsiteY182" fmla="*/ 1394607 h 2396328"/>
                  <a:gd name="connsiteX183" fmla="*/ 175551 w 1295643"/>
                  <a:gd name="connsiteY183" fmla="*/ 1349757 h 2396328"/>
                  <a:gd name="connsiteX184" fmla="*/ 154168 w 1295643"/>
                  <a:gd name="connsiteY184" fmla="*/ 1309616 h 2396328"/>
                  <a:gd name="connsiteX185" fmla="*/ 130220 w 1295643"/>
                  <a:gd name="connsiteY185" fmla="*/ 1274185 h 2396328"/>
                  <a:gd name="connsiteX186" fmla="*/ 53457 w 1295643"/>
                  <a:gd name="connsiteY186" fmla="*/ 1033789 h 2396328"/>
                  <a:gd name="connsiteX187" fmla="*/ 41055 w 1295643"/>
                  <a:gd name="connsiteY187" fmla="*/ 971672 h 2396328"/>
                  <a:gd name="connsiteX188" fmla="*/ 25018 w 1295643"/>
                  <a:gd name="connsiteY188" fmla="*/ 910004 h 2396328"/>
                  <a:gd name="connsiteX189" fmla="*/ 11547 w 1295643"/>
                  <a:gd name="connsiteY189" fmla="*/ 843178 h 2396328"/>
                  <a:gd name="connsiteX190" fmla="*/ 5346 w 1295643"/>
                  <a:gd name="connsiteY190" fmla="*/ 775006 h 2396328"/>
                  <a:gd name="connsiteX191" fmla="*/ 0 w 1295643"/>
                  <a:gd name="connsiteY191" fmla="*/ 703694 h 2396328"/>
                  <a:gd name="connsiteX192" fmla="*/ 0 w 1295643"/>
                  <a:gd name="connsiteY192" fmla="*/ 630813 h 2396328"/>
                  <a:gd name="connsiteX193" fmla="*/ 3635 w 1295643"/>
                  <a:gd name="connsiteY193" fmla="*/ 557260 h 2396328"/>
                  <a:gd name="connsiteX194" fmla="*/ 11547 w 1295643"/>
                  <a:gd name="connsiteY194" fmla="*/ 484379 h 2396328"/>
                  <a:gd name="connsiteX195" fmla="*/ 23307 w 1295643"/>
                  <a:gd name="connsiteY195" fmla="*/ 411722 h 2396328"/>
                  <a:gd name="connsiteX196" fmla="*/ 35709 w 1295643"/>
                  <a:gd name="connsiteY196" fmla="*/ 341532 h 2396328"/>
                  <a:gd name="connsiteX197" fmla="*/ 53457 w 1295643"/>
                  <a:gd name="connsiteY197" fmla="*/ 273360 h 2396328"/>
                  <a:gd name="connsiteX198" fmla="*/ 74839 w 1295643"/>
                  <a:gd name="connsiteY198" fmla="*/ 209225 h 2396328"/>
                  <a:gd name="connsiteX199" fmla="*/ 97077 w 1295643"/>
                  <a:gd name="connsiteY199" fmla="*/ 148453 h 2396328"/>
                  <a:gd name="connsiteX200" fmla="*/ 122950 w 1295643"/>
                  <a:gd name="connsiteY200" fmla="*/ 93512 h 2396328"/>
                  <a:gd name="connsiteX201" fmla="*/ 150533 w 1295643"/>
                  <a:gd name="connsiteY201" fmla="*/ 43504 h 2396328"/>
                  <a:gd name="connsiteX202" fmla="*/ 183676 w 1295643"/>
                  <a:gd name="connsiteY202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36488 w 1295643"/>
                  <a:gd name="connsiteY145" fmla="*/ 1427347 h 2396328"/>
                  <a:gd name="connsiteX146" fmla="*/ 515105 w 1295643"/>
                  <a:gd name="connsiteY146" fmla="*/ 1438559 h 2396328"/>
                  <a:gd name="connsiteX147" fmla="*/ 499069 w 1295643"/>
                  <a:gd name="connsiteY147" fmla="*/ 1452014 h 2396328"/>
                  <a:gd name="connsiteX148" fmla="*/ 473196 w 1295643"/>
                  <a:gd name="connsiteY148" fmla="*/ 1490810 h 2396328"/>
                  <a:gd name="connsiteX149" fmla="*/ 455234 w 1295643"/>
                  <a:gd name="connsiteY149" fmla="*/ 1532968 h 2396328"/>
                  <a:gd name="connsiteX150" fmla="*/ 441122 w 1295643"/>
                  <a:gd name="connsiteY150" fmla="*/ 1576921 h 2396328"/>
                  <a:gd name="connsiteX151" fmla="*/ 432997 w 1295643"/>
                  <a:gd name="connsiteY151" fmla="*/ 1621771 h 2396328"/>
                  <a:gd name="connsiteX152" fmla="*/ 429575 w 1295643"/>
                  <a:gd name="connsiteY152" fmla="*/ 1669088 h 2396328"/>
                  <a:gd name="connsiteX153" fmla="*/ 427651 w 1295643"/>
                  <a:gd name="connsiteY153" fmla="*/ 1716629 h 2396328"/>
                  <a:gd name="connsiteX154" fmla="*/ 429575 w 1295643"/>
                  <a:gd name="connsiteY154" fmla="*/ 1764169 h 2396328"/>
                  <a:gd name="connsiteX155" fmla="*/ 432997 w 1295643"/>
                  <a:gd name="connsiteY155" fmla="*/ 1812832 h 2396328"/>
                  <a:gd name="connsiteX156" fmla="*/ 437487 w 1295643"/>
                  <a:gd name="connsiteY156" fmla="*/ 1861045 h 2396328"/>
                  <a:gd name="connsiteX157" fmla="*/ 442833 w 1295643"/>
                  <a:gd name="connsiteY157" fmla="*/ 1908362 h 2396328"/>
                  <a:gd name="connsiteX158" fmla="*/ 443688 w 1295643"/>
                  <a:gd name="connsiteY158" fmla="*/ 1977879 h 2396328"/>
                  <a:gd name="connsiteX159" fmla="*/ 439197 w 1295643"/>
                  <a:gd name="connsiteY159" fmla="*/ 2047396 h 2396328"/>
                  <a:gd name="connsiteX160" fmla="*/ 431286 w 1295643"/>
                  <a:gd name="connsiteY160" fmla="*/ 2114223 h 2396328"/>
                  <a:gd name="connsiteX161" fmla="*/ 421450 w 1295643"/>
                  <a:gd name="connsiteY161" fmla="*/ 2179703 h 2396328"/>
                  <a:gd name="connsiteX162" fmla="*/ 409476 w 1295643"/>
                  <a:gd name="connsiteY162" fmla="*/ 2396328 h 2396328"/>
                  <a:gd name="connsiteX163" fmla="*/ 50891 w 1295643"/>
                  <a:gd name="connsiteY163" fmla="*/ 2396328 h 2396328"/>
                  <a:gd name="connsiteX164" fmla="*/ 91945 w 1295643"/>
                  <a:gd name="connsiteY164" fmla="*/ 2308198 h 2396328"/>
                  <a:gd name="connsiteX165" fmla="*/ 142622 w 1295643"/>
                  <a:gd name="connsiteY165" fmla="*/ 2208407 h 2396328"/>
                  <a:gd name="connsiteX166" fmla="*/ 160369 w 1295643"/>
                  <a:gd name="connsiteY166" fmla="*/ 2172303 h 2396328"/>
                  <a:gd name="connsiteX167" fmla="*/ 175551 w 1295643"/>
                  <a:gd name="connsiteY167" fmla="*/ 2132162 h 2396328"/>
                  <a:gd name="connsiteX168" fmla="*/ 189877 w 1295643"/>
                  <a:gd name="connsiteY168" fmla="*/ 2087537 h 2396328"/>
                  <a:gd name="connsiteX169" fmla="*/ 203134 w 1295643"/>
                  <a:gd name="connsiteY169" fmla="*/ 2039996 h 2396328"/>
                  <a:gd name="connsiteX170" fmla="*/ 213826 w 1295643"/>
                  <a:gd name="connsiteY170" fmla="*/ 1988643 h 2396328"/>
                  <a:gd name="connsiteX171" fmla="*/ 221951 w 1295643"/>
                  <a:gd name="connsiteY171" fmla="*/ 1936393 h 2396328"/>
                  <a:gd name="connsiteX172" fmla="*/ 229863 w 1295643"/>
                  <a:gd name="connsiteY172" fmla="*/ 1881676 h 2396328"/>
                  <a:gd name="connsiteX173" fmla="*/ 235208 w 1295643"/>
                  <a:gd name="connsiteY173" fmla="*/ 1826286 h 2396328"/>
                  <a:gd name="connsiteX174" fmla="*/ 239699 w 1295643"/>
                  <a:gd name="connsiteY174" fmla="*/ 1768654 h 2396328"/>
                  <a:gd name="connsiteX175" fmla="*/ 239699 w 1295643"/>
                  <a:gd name="connsiteY175" fmla="*/ 1711919 h 2396328"/>
                  <a:gd name="connsiteX176" fmla="*/ 239699 w 1295643"/>
                  <a:gd name="connsiteY176" fmla="*/ 1655857 h 2396328"/>
                  <a:gd name="connsiteX177" fmla="*/ 235208 w 1295643"/>
                  <a:gd name="connsiteY177" fmla="*/ 1599570 h 2396328"/>
                  <a:gd name="connsiteX178" fmla="*/ 229007 w 1295643"/>
                  <a:gd name="connsiteY178" fmla="*/ 1545526 h 2396328"/>
                  <a:gd name="connsiteX179" fmla="*/ 221096 w 1295643"/>
                  <a:gd name="connsiteY179" fmla="*/ 1492828 h 2396328"/>
                  <a:gd name="connsiteX180" fmla="*/ 209335 w 1295643"/>
                  <a:gd name="connsiteY180" fmla="*/ 1441923 h 2396328"/>
                  <a:gd name="connsiteX181" fmla="*/ 193298 w 1295643"/>
                  <a:gd name="connsiteY181" fmla="*/ 1394607 h 2396328"/>
                  <a:gd name="connsiteX182" fmla="*/ 175551 w 1295643"/>
                  <a:gd name="connsiteY182" fmla="*/ 1349757 h 2396328"/>
                  <a:gd name="connsiteX183" fmla="*/ 154168 w 1295643"/>
                  <a:gd name="connsiteY183" fmla="*/ 1309616 h 2396328"/>
                  <a:gd name="connsiteX184" fmla="*/ 130220 w 1295643"/>
                  <a:gd name="connsiteY184" fmla="*/ 1274185 h 2396328"/>
                  <a:gd name="connsiteX185" fmla="*/ 53457 w 1295643"/>
                  <a:gd name="connsiteY185" fmla="*/ 1033789 h 2396328"/>
                  <a:gd name="connsiteX186" fmla="*/ 41055 w 1295643"/>
                  <a:gd name="connsiteY186" fmla="*/ 971672 h 2396328"/>
                  <a:gd name="connsiteX187" fmla="*/ 25018 w 1295643"/>
                  <a:gd name="connsiteY187" fmla="*/ 910004 h 2396328"/>
                  <a:gd name="connsiteX188" fmla="*/ 11547 w 1295643"/>
                  <a:gd name="connsiteY188" fmla="*/ 843178 h 2396328"/>
                  <a:gd name="connsiteX189" fmla="*/ 5346 w 1295643"/>
                  <a:gd name="connsiteY189" fmla="*/ 775006 h 2396328"/>
                  <a:gd name="connsiteX190" fmla="*/ 0 w 1295643"/>
                  <a:gd name="connsiteY190" fmla="*/ 703694 h 2396328"/>
                  <a:gd name="connsiteX191" fmla="*/ 0 w 1295643"/>
                  <a:gd name="connsiteY191" fmla="*/ 630813 h 2396328"/>
                  <a:gd name="connsiteX192" fmla="*/ 3635 w 1295643"/>
                  <a:gd name="connsiteY192" fmla="*/ 557260 h 2396328"/>
                  <a:gd name="connsiteX193" fmla="*/ 11547 w 1295643"/>
                  <a:gd name="connsiteY193" fmla="*/ 484379 h 2396328"/>
                  <a:gd name="connsiteX194" fmla="*/ 23307 w 1295643"/>
                  <a:gd name="connsiteY194" fmla="*/ 411722 h 2396328"/>
                  <a:gd name="connsiteX195" fmla="*/ 35709 w 1295643"/>
                  <a:gd name="connsiteY195" fmla="*/ 341532 h 2396328"/>
                  <a:gd name="connsiteX196" fmla="*/ 53457 w 1295643"/>
                  <a:gd name="connsiteY196" fmla="*/ 273360 h 2396328"/>
                  <a:gd name="connsiteX197" fmla="*/ 74839 w 1295643"/>
                  <a:gd name="connsiteY197" fmla="*/ 209225 h 2396328"/>
                  <a:gd name="connsiteX198" fmla="*/ 97077 w 1295643"/>
                  <a:gd name="connsiteY198" fmla="*/ 148453 h 2396328"/>
                  <a:gd name="connsiteX199" fmla="*/ 122950 w 1295643"/>
                  <a:gd name="connsiteY199" fmla="*/ 93512 h 2396328"/>
                  <a:gd name="connsiteX200" fmla="*/ 150533 w 1295643"/>
                  <a:gd name="connsiteY200" fmla="*/ 43504 h 2396328"/>
                  <a:gd name="connsiteX201" fmla="*/ 183676 w 1295643"/>
                  <a:gd name="connsiteY201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515105 w 1295643"/>
                  <a:gd name="connsiteY145" fmla="*/ 1438559 h 2396328"/>
                  <a:gd name="connsiteX146" fmla="*/ 499069 w 1295643"/>
                  <a:gd name="connsiteY146" fmla="*/ 1452014 h 2396328"/>
                  <a:gd name="connsiteX147" fmla="*/ 473196 w 1295643"/>
                  <a:gd name="connsiteY147" fmla="*/ 1490810 h 2396328"/>
                  <a:gd name="connsiteX148" fmla="*/ 455234 w 1295643"/>
                  <a:gd name="connsiteY148" fmla="*/ 1532968 h 2396328"/>
                  <a:gd name="connsiteX149" fmla="*/ 441122 w 1295643"/>
                  <a:gd name="connsiteY149" fmla="*/ 1576921 h 2396328"/>
                  <a:gd name="connsiteX150" fmla="*/ 432997 w 1295643"/>
                  <a:gd name="connsiteY150" fmla="*/ 1621771 h 2396328"/>
                  <a:gd name="connsiteX151" fmla="*/ 429575 w 1295643"/>
                  <a:gd name="connsiteY151" fmla="*/ 1669088 h 2396328"/>
                  <a:gd name="connsiteX152" fmla="*/ 427651 w 1295643"/>
                  <a:gd name="connsiteY152" fmla="*/ 1716629 h 2396328"/>
                  <a:gd name="connsiteX153" fmla="*/ 429575 w 1295643"/>
                  <a:gd name="connsiteY153" fmla="*/ 1764169 h 2396328"/>
                  <a:gd name="connsiteX154" fmla="*/ 432997 w 1295643"/>
                  <a:gd name="connsiteY154" fmla="*/ 1812832 h 2396328"/>
                  <a:gd name="connsiteX155" fmla="*/ 437487 w 1295643"/>
                  <a:gd name="connsiteY155" fmla="*/ 1861045 h 2396328"/>
                  <a:gd name="connsiteX156" fmla="*/ 442833 w 1295643"/>
                  <a:gd name="connsiteY156" fmla="*/ 1908362 h 2396328"/>
                  <a:gd name="connsiteX157" fmla="*/ 443688 w 1295643"/>
                  <a:gd name="connsiteY157" fmla="*/ 1977879 h 2396328"/>
                  <a:gd name="connsiteX158" fmla="*/ 439197 w 1295643"/>
                  <a:gd name="connsiteY158" fmla="*/ 2047396 h 2396328"/>
                  <a:gd name="connsiteX159" fmla="*/ 431286 w 1295643"/>
                  <a:gd name="connsiteY159" fmla="*/ 2114223 h 2396328"/>
                  <a:gd name="connsiteX160" fmla="*/ 421450 w 1295643"/>
                  <a:gd name="connsiteY160" fmla="*/ 2179703 h 2396328"/>
                  <a:gd name="connsiteX161" fmla="*/ 409476 w 1295643"/>
                  <a:gd name="connsiteY161" fmla="*/ 2396328 h 2396328"/>
                  <a:gd name="connsiteX162" fmla="*/ 50891 w 1295643"/>
                  <a:gd name="connsiteY162" fmla="*/ 2396328 h 2396328"/>
                  <a:gd name="connsiteX163" fmla="*/ 91945 w 1295643"/>
                  <a:gd name="connsiteY163" fmla="*/ 2308198 h 2396328"/>
                  <a:gd name="connsiteX164" fmla="*/ 142622 w 1295643"/>
                  <a:gd name="connsiteY164" fmla="*/ 2208407 h 2396328"/>
                  <a:gd name="connsiteX165" fmla="*/ 160369 w 1295643"/>
                  <a:gd name="connsiteY165" fmla="*/ 2172303 h 2396328"/>
                  <a:gd name="connsiteX166" fmla="*/ 175551 w 1295643"/>
                  <a:gd name="connsiteY166" fmla="*/ 2132162 h 2396328"/>
                  <a:gd name="connsiteX167" fmla="*/ 189877 w 1295643"/>
                  <a:gd name="connsiteY167" fmla="*/ 2087537 h 2396328"/>
                  <a:gd name="connsiteX168" fmla="*/ 203134 w 1295643"/>
                  <a:gd name="connsiteY168" fmla="*/ 2039996 h 2396328"/>
                  <a:gd name="connsiteX169" fmla="*/ 213826 w 1295643"/>
                  <a:gd name="connsiteY169" fmla="*/ 1988643 h 2396328"/>
                  <a:gd name="connsiteX170" fmla="*/ 221951 w 1295643"/>
                  <a:gd name="connsiteY170" fmla="*/ 1936393 h 2396328"/>
                  <a:gd name="connsiteX171" fmla="*/ 229863 w 1295643"/>
                  <a:gd name="connsiteY171" fmla="*/ 1881676 h 2396328"/>
                  <a:gd name="connsiteX172" fmla="*/ 235208 w 1295643"/>
                  <a:gd name="connsiteY172" fmla="*/ 1826286 h 2396328"/>
                  <a:gd name="connsiteX173" fmla="*/ 239699 w 1295643"/>
                  <a:gd name="connsiteY173" fmla="*/ 1768654 h 2396328"/>
                  <a:gd name="connsiteX174" fmla="*/ 239699 w 1295643"/>
                  <a:gd name="connsiteY174" fmla="*/ 1711919 h 2396328"/>
                  <a:gd name="connsiteX175" fmla="*/ 239699 w 1295643"/>
                  <a:gd name="connsiteY175" fmla="*/ 1655857 h 2396328"/>
                  <a:gd name="connsiteX176" fmla="*/ 235208 w 1295643"/>
                  <a:gd name="connsiteY176" fmla="*/ 1599570 h 2396328"/>
                  <a:gd name="connsiteX177" fmla="*/ 229007 w 1295643"/>
                  <a:gd name="connsiteY177" fmla="*/ 1545526 h 2396328"/>
                  <a:gd name="connsiteX178" fmla="*/ 221096 w 1295643"/>
                  <a:gd name="connsiteY178" fmla="*/ 1492828 h 2396328"/>
                  <a:gd name="connsiteX179" fmla="*/ 209335 w 1295643"/>
                  <a:gd name="connsiteY179" fmla="*/ 1441923 h 2396328"/>
                  <a:gd name="connsiteX180" fmla="*/ 193298 w 1295643"/>
                  <a:gd name="connsiteY180" fmla="*/ 1394607 h 2396328"/>
                  <a:gd name="connsiteX181" fmla="*/ 175551 w 1295643"/>
                  <a:gd name="connsiteY181" fmla="*/ 1349757 h 2396328"/>
                  <a:gd name="connsiteX182" fmla="*/ 154168 w 1295643"/>
                  <a:gd name="connsiteY182" fmla="*/ 1309616 h 2396328"/>
                  <a:gd name="connsiteX183" fmla="*/ 130220 w 1295643"/>
                  <a:gd name="connsiteY183" fmla="*/ 1274185 h 2396328"/>
                  <a:gd name="connsiteX184" fmla="*/ 53457 w 1295643"/>
                  <a:gd name="connsiteY184" fmla="*/ 1033789 h 2396328"/>
                  <a:gd name="connsiteX185" fmla="*/ 41055 w 1295643"/>
                  <a:gd name="connsiteY185" fmla="*/ 971672 h 2396328"/>
                  <a:gd name="connsiteX186" fmla="*/ 25018 w 1295643"/>
                  <a:gd name="connsiteY186" fmla="*/ 910004 h 2396328"/>
                  <a:gd name="connsiteX187" fmla="*/ 11547 w 1295643"/>
                  <a:gd name="connsiteY187" fmla="*/ 843178 h 2396328"/>
                  <a:gd name="connsiteX188" fmla="*/ 5346 w 1295643"/>
                  <a:gd name="connsiteY188" fmla="*/ 775006 h 2396328"/>
                  <a:gd name="connsiteX189" fmla="*/ 0 w 1295643"/>
                  <a:gd name="connsiteY189" fmla="*/ 703694 h 2396328"/>
                  <a:gd name="connsiteX190" fmla="*/ 0 w 1295643"/>
                  <a:gd name="connsiteY190" fmla="*/ 630813 h 2396328"/>
                  <a:gd name="connsiteX191" fmla="*/ 3635 w 1295643"/>
                  <a:gd name="connsiteY191" fmla="*/ 557260 h 2396328"/>
                  <a:gd name="connsiteX192" fmla="*/ 11547 w 1295643"/>
                  <a:gd name="connsiteY192" fmla="*/ 484379 h 2396328"/>
                  <a:gd name="connsiteX193" fmla="*/ 23307 w 1295643"/>
                  <a:gd name="connsiteY193" fmla="*/ 411722 h 2396328"/>
                  <a:gd name="connsiteX194" fmla="*/ 35709 w 1295643"/>
                  <a:gd name="connsiteY194" fmla="*/ 341532 h 2396328"/>
                  <a:gd name="connsiteX195" fmla="*/ 53457 w 1295643"/>
                  <a:gd name="connsiteY195" fmla="*/ 273360 h 2396328"/>
                  <a:gd name="connsiteX196" fmla="*/ 74839 w 1295643"/>
                  <a:gd name="connsiteY196" fmla="*/ 209225 h 2396328"/>
                  <a:gd name="connsiteX197" fmla="*/ 97077 w 1295643"/>
                  <a:gd name="connsiteY197" fmla="*/ 148453 h 2396328"/>
                  <a:gd name="connsiteX198" fmla="*/ 122950 w 1295643"/>
                  <a:gd name="connsiteY198" fmla="*/ 93512 h 2396328"/>
                  <a:gd name="connsiteX199" fmla="*/ 150533 w 1295643"/>
                  <a:gd name="connsiteY199" fmla="*/ 43504 h 2396328"/>
                  <a:gd name="connsiteX200" fmla="*/ 183676 w 1295643"/>
                  <a:gd name="connsiteY200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510615 w 1295643"/>
                  <a:gd name="connsiteY144" fmla="*/ 1296385 h 2396328"/>
                  <a:gd name="connsiteX145" fmla="*/ 499069 w 1295643"/>
                  <a:gd name="connsiteY145" fmla="*/ 1452014 h 2396328"/>
                  <a:gd name="connsiteX146" fmla="*/ 473196 w 1295643"/>
                  <a:gd name="connsiteY146" fmla="*/ 1490810 h 2396328"/>
                  <a:gd name="connsiteX147" fmla="*/ 455234 w 1295643"/>
                  <a:gd name="connsiteY147" fmla="*/ 1532968 h 2396328"/>
                  <a:gd name="connsiteX148" fmla="*/ 441122 w 1295643"/>
                  <a:gd name="connsiteY148" fmla="*/ 1576921 h 2396328"/>
                  <a:gd name="connsiteX149" fmla="*/ 432997 w 1295643"/>
                  <a:gd name="connsiteY149" fmla="*/ 1621771 h 2396328"/>
                  <a:gd name="connsiteX150" fmla="*/ 429575 w 1295643"/>
                  <a:gd name="connsiteY150" fmla="*/ 1669088 h 2396328"/>
                  <a:gd name="connsiteX151" fmla="*/ 427651 w 1295643"/>
                  <a:gd name="connsiteY151" fmla="*/ 1716629 h 2396328"/>
                  <a:gd name="connsiteX152" fmla="*/ 429575 w 1295643"/>
                  <a:gd name="connsiteY152" fmla="*/ 1764169 h 2396328"/>
                  <a:gd name="connsiteX153" fmla="*/ 432997 w 1295643"/>
                  <a:gd name="connsiteY153" fmla="*/ 1812832 h 2396328"/>
                  <a:gd name="connsiteX154" fmla="*/ 437487 w 1295643"/>
                  <a:gd name="connsiteY154" fmla="*/ 1861045 h 2396328"/>
                  <a:gd name="connsiteX155" fmla="*/ 442833 w 1295643"/>
                  <a:gd name="connsiteY155" fmla="*/ 1908362 h 2396328"/>
                  <a:gd name="connsiteX156" fmla="*/ 443688 w 1295643"/>
                  <a:gd name="connsiteY156" fmla="*/ 1977879 h 2396328"/>
                  <a:gd name="connsiteX157" fmla="*/ 439197 w 1295643"/>
                  <a:gd name="connsiteY157" fmla="*/ 2047396 h 2396328"/>
                  <a:gd name="connsiteX158" fmla="*/ 431286 w 1295643"/>
                  <a:gd name="connsiteY158" fmla="*/ 2114223 h 2396328"/>
                  <a:gd name="connsiteX159" fmla="*/ 421450 w 1295643"/>
                  <a:gd name="connsiteY159" fmla="*/ 2179703 h 2396328"/>
                  <a:gd name="connsiteX160" fmla="*/ 409476 w 1295643"/>
                  <a:gd name="connsiteY160" fmla="*/ 2396328 h 2396328"/>
                  <a:gd name="connsiteX161" fmla="*/ 50891 w 1295643"/>
                  <a:gd name="connsiteY161" fmla="*/ 2396328 h 2396328"/>
                  <a:gd name="connsiteX162" fmla="*/ 91945 w 1295643"/>
                  <a:gd name="connsiteY162" fmla="*/ 2308198 h 2396328"/>
                  <a:gd name="connsiteX163" fmla="*/ 142622 w 1295643"/>
                  <a:gd name="connsiteY163" fmla="*/ 2208407 h 2396328"/>
                  <a:gd name="connsiteX164" fmla="*/ 160369 w 1295643"/>
                  <a:gd name="connsiteY164" fmla="*/ 2172303 h 2396328"/>
                  <a:gd name="connsiteX165" fmla="*/ 175551 w 1295643"/>
                  <a:gd name="connsiteY165" fmla="*/ 2132162 h 2396328"/>
                  <a:gd name="connsiteX166" fmla="*/ 189877 w 1295643"/>
                  <a:gd name="connsiteY166" fmla="*/ 2087537 h 2396328"/>
                  <a:gd name="connsiteX167" fmla="*/ 203134 w 1295643"/>
                  <a:gd name="connsiteY167" fmla="*/ 2039996 h 2396328"/>
                  <a:gd name="connsiteX168" fmla="*/ 213826 w 1295643"/>
                  <a:gd name="connsiteY168" fmla="*/ 1988643 h 2396328"/>
                  <a:gd name="connsiteX169" fmla="*/ 221951 w 1295643"/>
                  <a:gd name="connsiteY169" fmla="*/ 1936393 h 2396328"/>
                  <a:gd name="connsiteX170" fmla="*/ 229863 w 1295643"/>
                  <a:gd name="connsiteY170" fmla="*/ 1881676 h 2396328"/>
                  <a:gd name="connsiteX171" fmla="*/ 235208 w 1295643"/>
                  <a:gd name="connsiteY171" fmla="*/ 1826286 h 2396328"/>
                  <a:gd name="connsiteX172" fmla="*/ 239699 w 1295643"/>
                  <a:gd name="connsiteY172" fmla="*/ 1768654 h 2396328"/>
                  <a:gd name="connsiteX173" fmla="*/ 239699 w 1295643"/>
                  <a:gd name="connsiteY173" fmla="*/ 1711919 h 2396328"/>
                  <a:gd name="connsiteX174" fmla="*/ 239699 w 1295643"/>
                  <a:gd name="connsiteY174" fmla="*/ 1655857 h 2396328"/>
                  <a:gd name="connsiteX175" fmla="*/ 235208 w 1295643"/>
                  <a:gd name="connsiteY175" fmla="*/ 1599570 h 2396328"/>
                  <a:gd name="connsiteX176" fmla="*/ 229007 w 1295643"/>
                  <a:gd name="connsiteY176" fmla="*/ 1545526 h 2396328"/>
                  <a:gd name="connsiteX177" fmla="*/ 221096 w 1295643"/>
                  <a:gd name="connsiteY177" fmla="*/ 1492828 h 2396328"/>
                  <a:gd name="connsiteX178" fmla="*/ 209335 w 1295643"/>
                  <a:gd name="connsiteY178" fmla="*/ 1441923 h 2396328"/>
                  <a:gd name="connsiteX179" fmla="*/ 193298 w 1295643"/>
                  <a:gd name="connsiteY179" fmla="*/ 1394607 h 2396328"/>
                  <a:gd name="connsiteX180" fmla="*/ 175551 w 1295643"/>
                  <a:gd name="connsiteY180" fmla="*/ 1349757 h 2396328"/>
                  <a:gd name="connsiteX181" fmla="*/ 154168 w 1295643"/>
                  <a:gd name="connsiteY181" fmla="*/ 1309616 h 2396328"/>
                  <a:gd name="connsiteX182" fmla="*/ 130220 w 1295643"/>
                  <a:gd name="connsiteY182" fmla="*/ 1274185 h 2396328"/>
                  <a:gd name="connsiteX183" fmla="*/ 53457 w 1295643"/>
                  <a:gd name="connsiteY183" fmla="*/ 1033789 h 2396328"/>
                  <a:gd name="connsiteX184" fmla="*/ 41055 w 1295643"/>
                  <a:gd name="connsiteY184" fmla="*/ 971672 h 2396328"/>
                  <a:gd name="connsiteX185" fmla="*/ 25018 w 1295643"/>
                  <a:gd name="connsiteY185" fmla="*/ 910004 h 2396328"/>
                  <a:gd name="connsiteX186" fmla="*/ 11547 w 1295643"/>
                  <a:gd name="connsiteY186" fmla="*/ 843178 h 2396328"/>
                  <a:gd name="connsiteX187" fmla="*/ 5346 w 1295643"/>
                  <a:gd name="connsiteY187" fmla="*/ 775006 h 2396328"/>
                  <a:gd name="connsiteX188" fmla="*/ 0 w 1295643"/>
                  <a:gd name="connsiteY188" fmla="*/ 703694 h 2396328"/>
                  <a:gd name="connsiteX189" fmla="*/ 0 w 1295643"/>
                  <a:gd name="connsiteY189" fmla="*/ 630813 h 2396328"/>
                  <a:gd name="connsiteX190" fmla="*/ 3635 w 1295643"/>
                  <a:gd name="connsiteY190" fmla="*/ 557260 h 2396328"/>
                  <a:gd name="connsiteX191" fmla="*/ 11547 w 1295643"/>
                  <a:gd name="connsiteY191" fmla="*/ 484379 h 2396328"/>
                  <a:gd name="connsiteX192" fmla="*/ 23307 w 1295643"/>
                  <a:gd name="connsiteY192" fmla="*/ 411722 h 2396328"/>
                  <a:gd name="connsiteX193" fmla="*/ 35709 w 1295643"/>
                  <a:gd name="connsiteY193" fmla="*/ 341532 h 2396328"/>
                  <a:gd name="connsiteX194" fmla="*/ 53457 w 1295643"/>
                  <a:gd name="connsiteY194" fmla="*/ 273360 h 2396328"/>
                  <a:gd name="connsiteX195" fmla="*/ 74839 w 1295643"/>
                  <a:gd name="connsiteY195" fmla="*/ 209225 h 2396328"/>
                  <a:gd name="connsiteX196" fmla="*/ 97077 w 1295643"/>
                  <a:gd name="connsiteY196" fmla="*/ 148453 h 2396328"/>
                  <a:gd name="connsiteX197" fmla="*/ 122950 w 1295643"/>
                  <a:gd name="connsiteY197" fmla="*/ 93512 h 2396328"/>
                  <a:gd name="connsiteX198" fmla="*/ 150533 w 1295643"/>
                  <a:gd name="connsiteY198" fmla="*/ 43504 h 2396328"/>
                  <a:gd name="connsiteX199" fmla="*/ 183676 w 1295643"/>
                  <a:gd name="connsiteY199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506980 w 1295643"/>
                  <a:gd name="connsiteY143" fmla="*/ 1282930 h 2396328"/>
                  <a:gd name="connsiteX144" fmla="*/ 499069 w 1295643"/>
                  <a:gd name="connsiteY144" fmla="*/ 1452014 h 2396328"/>
                  <a:gd name="connsiteX145" fmla="*/ 473196 w 1295643"/>
                  <a:gd name="connsiteY145" fmla="*/ 1490810 h 2396328"/>
                  <a:gd name="connsiteX146" fmla="*/ 455234 w 1295643"/>
                  <a:gd name="connsiteY146" fmla="*/ 1532968 h 2396328"/>
                  <a:gd name="connsiteX147" fmla="*/ 441122 w 1295643"/>
                  <a:gd name="connsiteY147" fmla="*/ 1576921 h 2396328"/>
                  <a:gd name="connsiteX148" fmla="*/ 432997 w 1295643"/>
                  <a:gd name="connsiteY148" fmla="*/ 1621771 h 2396328"/>
                  <a:gd name="connsiteX149" fmla="*/ 429575 w 1295643"/>
                  <a:gd name="connsiteY149" fmla="*/ 1669088 h 2396328"/>
                  <a:gd name="connsiteX150" fmla="*/ 427651 w 1295643"/>
                  <a:gd name="connsiteY150" fmla="*/ 1716629 h 2396328"/>
                  <a:gd name="connsiteX151" fmla="*/ 429575 w 1295643"/>
                  <a:gd name="connsiteY151" fmla="*/ 1764169 h 2396328"/>
                  <a:gd name="connsiteX152" fmla="*/ 432997 w 1295643"/>
                  <a:gd name="connsiteY152" fmla="*/ 1812832 h 2396328"/>
                  <a:gd name="connsiteX153" fmla="*/ 437487 w 1295643"/>
                  <a:gd name="connsiteY153" fmla="*/ 1861045 h 2396328"/>
                  <a:gd name="connsiteX154" fmla="*/ 442833 w 1295643"/>
                  <a:gd name="connsiteY154" fmla="*/ 1908362 h 2396328"/>
                  <a:gd name="connsiteX155" fmla="*/ 443688 w 1295643"/>
                  <a:gd name="connsiteY155" fmla="*/ 1977879 h 2396328"/>
                  <a:gd name="connsiteX156" fmla="*/ 439197 w 1295643"/>
                  <a:gd name="connsiteY156" fmla="*/ 2047396 h 2396328"/>
                  <a:gd name="connsiteX157" fmla="*/ 431286 w 1295643"/>
                  <a:gd name="connsiteY157" fmla="*/ 2114223 h 2396328"/>
                  <a:gd name="connsiteX158" fmla="*/ 421450 w 1295643"/>
                  <a:gd name="connsiteY158" fmla="*/ 2179703 h 2396328"/>
                  <a:gd name="connsiteX159" fmla="*/ 409476 w 1295643"/>
                  <a:gd name="connsiteY159" fmla="*/ 2396328 h 2396328"/>
                  <a:gd name="connsiteX160" fmla="*/ 50891 w 1295643"/>
                  <a:gd name="connsiteY160" fmla="*/ 2396328 h 2396328"/>
                  <a:gd name="connsiteX161" fmla="*/ 91945 w 1295643"/>
                  <a:gd name="connsiteY161" fmla="*/ 2308198 h 2396328"/>
                  <a:gd name="connsiteX162" fmla="*/ 142622 w 1295643"/>
                  <a:gd name="connsiteY162" fmla="*/ 2208407 h 2396328"/>
                  <a:gd name="connsiteX163" fmla="*/ 160369 w 1295643"/>
                  <a:gd name="connsiteY163" fmla="*/ 2172303 h 2396328"/>
                  <a:gd name="connsiteX164" fmla="*/ 175551 w 1295643"/>
                  <a:gd name="connsiteY164" fmla="*/ 2132162 h 2396328"/>
                  <a:gd name="connsiteX165" fmla="*/ 189877 w 1295643"/>
                  <a:gd name="connsiteY165" fmla="*/ 2087537 h 2396328"/>
                  <a:gd name="connsiteX166" fmla="*/ 203134 w 1295643"/>
                  <a:gd name="connsiteY166" fmla="*/ 2039996 h 2396328"/>
                  <a:gd name="connsiteX167" fmla="*/ 213826 w 1295643"/>
                  <a:gd name="connsiteY167" fmla="*/ 1988643 h 2396328"/>
                  <a:gd name="connsiteX168" fmla="*/ 221951 w 1295643"/>
                  <a:gd name="connsiteY168" fmla="*/ 1936393 h 2396328"/>
                  <a:gd name="connsiteX169" fmla="*/ 229863 w 1295643"/>
                  <a:gd name="connsiteY169" fmla="*/ 1881676 h 2396328"/>
                  <a:gd name="connsiteX170" fmla="*/ 235208 w 1295643"/>
                  <a:gd name="connsiteY170" fmla="*/ 1826286 h 2396328"/>
                  <a:gd name="connsiteX171" fmla="*/ 239699 w 1295643"/>
                  <a:gd name="connsiteY171" fmla="*/ 1768654 h 2396328"/>
                  <a:gd name="connsiteX172" fmla="*/ 239699 w 1295643"/>
                  <a:gd name="connsiteY172" fmla="*/ 1711919 h 2396328"/>
                  <a:gd name="connsiteX173" fmla="*/ 239699 w 1295643"/>
                  <a:gd name="connsiteY173" fmla="*/ 1655857 h 2396328"/>
                  <a:gd name="connsiteX174" fmla="*/ 235208 w 1295643"/>
                  <a:gd name="connsiteY174" fmla="*/ 1599570 h 2396328"/>
                  <a:gd name="connsiteX175" fmla="*/ 229007 w 1295643"/>
                  <a:gd name="connsiteY175" fmla="*/ 1545526 h 2396328"/>
                  <a:gd name="connsiteX176" fmla="*/ 221096 w 1295643"/>
                  <a:gd name="connsiteY176" fmla="*/ 1492828 h 2396328"/>
                  <a:gd name="connsiteX177" fmla="*/ 209335 w 1295643"/>
                  <a:gd name="connsiteY177" fmla="*/ 1441923 h 2396328"/>
                  <a:gd name="connsiteX178" fmla="*/ 193298 w 1295643"/>
                  <a:gd name="connsiteY178" fmla="*/ 1394607 h 2396328"/>
                  <a:gd name="connsiteX179" fmla="*/ 175551 w 1295643"/>
                  <a:gd name="connsiteY179" fmla="*/ 1349757 h 2396328"/>
                  <a:gd name="connsiteX180" fmla="*/ 154168 w 1295643"/>
                  <a:gd name="connsiteY180" fmla="*/ 1309616 h 2396328"/>
                  <a:gd name="connsiteX181" fmla="*/ 130220 w 1295643"/>
                  <a:gd name="connsiteY181" fmla="*/ 1274185 h 2396328"/>
                  <a:gd name="connsiteX182" fmla="*/ 53457 w 1295643"/>
                  <a:gd name="connsiteY182" fmla="*/ 1033789 h 2396328"/>
                  <a:gd name="connsiteX183" fmla="*/ 41055 w 1295643"/>
                  <a:gd name="connsiteY183" fmla="*/ 971672 h 2396328"/>
                  <a:gd name="connsiteX184" fmla="*/ 25018 w 1295643"/>
                  <a:gd name="connsiteY184" fmla="*/ 910004 h 2396328"/>
                  <a:gd name="connsiteX185" fmla="*/ 11547 w 1295643"/>
                  <a:gd name="connsiteY185" fmla="*/ 843178 h 2396328"/>
                  <a:gd name="connsiteX186" fmla="*/ 5346 w 1295643"/>
                  <a:gd name="connsiteY186" fmla="*/ 775006 h 2396328"/>
                  <a:gd name="connsiteX187" fmla="*/ 0 w 1295643"/>
                  <a:gd name="connsiteY187" fmla="*/ 703694 h 2396328"/>
                  <a:gd name="connsiteX188" fmla="*/ 0 w 1295643"/>
                  <a:gd name="connsiteY188" fmla="*/ 630813 h 2396328"/>
                  <a:gd name="connsiteX189" fmla="*/ 3635 w 1295643"/>
                  <a:gd name="connsiteY189" fmla="*/ 557260 h 2396328"/>
                  <a:gd name="connsiteX190" fmla="*/ 11547 w 1295643"/>
                  <a:gd name="connsiteY190" fmla="*/ 484379 h 2396328"/>
                  <a:gd name="connsiteX191" fmla="*/ 23307 w 1295643"/>
                  <a:gd name="connsiteY191" fmla="*/ 411722 h 2396328"/>
                  <a:gd name="connsiteX192" fmla="*/ 35709 w 1295643"/>
                  <a:gd name="connsiteY192" fmla="*/ 341532 h 2396328"/>
                  <a:gd name="connsiteX193" fmla="*/ 53457 w 1295643"/>
                  <a:gd name="connsiteY193" fmla="*/ 273360 h 2396328"/>
                  <a:gd name="connsiteX194" fmla="*/ 74839 w 1295643"/>
                  <a:gd name="connsiteY194" fmla="*/ 209225 h 2396328"/>
                  <a:gd name="connsiteX195" fmla="*/ 97077 w 1295643"/>
                  <a:gd name="connsiteY195" fmla="*/ 148453 h 2396328"/>
                  <a:gd name="connsiteX196" fmla="*/ 122950 w 1295643"/>
                  <a:gd name="connsiteY196" fmla="*/ 93512 h 2396328"/>
                  <a:gd name="connsiteX197" fmla="*/ 150533 w 1295643"/>
                  <a:gd name="connsiteY197" fmla="*/ 43504 h 2396328"/>
                  <a:gd name="connsiteX198" fmla="*/ 183676 w 1295643"/>
                  <a:gd name="connsiteY198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499069 w 1295643"/>
                  <a:gd name="connsiteY143" fmla="*/ 1452014 h 2396328"/>
                  <a:gd name="connsiteX144" fmla="*/ 473196 w 1295643"/>
                  <a:gd name="connsiteY144" fmla="*/ 1490810 h 2396328"/>
                  <a:gd name="connsiteX145" fmla="*/ 455234 w 1295643"/>
                  <a:gd name="connsiteY145" fmla="*/ 1532968 h 2396328"/>
                  <a:gd name="connsiteX146" fmla="*/ 441122 w 1295643"/>
                  <a:gd name="connsiteY146" fmla="*/ 1576921 h 2396328"/>
                  <a:gd name="connsiteX147" fmla="*/ 432997 w 1295643"/>
                  <a:gd name="connsiteY147" fmla="*/ 1621771 h 2396328"/>
                  <a:gd name="connsiteX148" fmla="*/ 429575 w 1295643"/>
                  <a:gd name="connsiteY148" fmla="*/ 1669088 h 2396328"/>
                  <a:gd name="connsiteX149" fmla="*/ 427651 w 1295643"/>
                  <a:gd name="connsiteY149" fmla="*/ 1716629 h 2396328"/>
                  <a:gd name="connsiteX150" fmla="*/ 429575 w 1295643"/>
                  <a:gd name="connsiteY150" fmla="*/ 1764169 h 2396328"/>
                  <a:gd name="connsiteX151" fmla="*/ 432997 w 1295643"/>
                  <a:gd name="connsiteY151" fmla="*/ 1812832 h 2396328"/>
                  <a:gd name="connsiteX152" fmla="*/ 437487 w 1295643"/>
                  <a:gd name="connsiteY152" fmla="*/ 1861045 h 2396328"/>
                  <a:gd name="connsiteX153" fmla="*/ 442833 w 1295643"/>
                  <a:gd name="connsiteY153" fmla="*/ 1908362 h 2396328"/>
                  <a:gd name="connsiteX154" fmla="*/ 443688 w 1295643"/>
                  <a:gd name="connsiteY154" fmla="*/ 1977879 h 2396328"/>
                  <a:gd name="connsiteX155" fmla="*/ 439197 w 1295643"/>
                  <a:gd name="connsiteY155" fmla="*/ 2047396 h 2396328"/>
                  <a:gd name="connsiteX156" fmla="*/ 431286 w 1295643"/>
                  <a:gd name="connsiteY156" fmla="*/ 2114223 h 2396328"/>
                  <a:gd name="connsiteX157" fmla="*/ 421450 w 1295643"/>
                  <a:gd name="connsiteY157" fmla="*/ 2179703 h 2396328"/>
                  <a:gd name="connsiteX158" fmla="*/ 409476 w 1295643"/>
                  <a:gd name="connsiteY158" fmla="*/ 2396328 h 2396328"/>
                  <a:gd name="connsiteX159" fmla="*/ 50891 w 1295643"/>
                  <a:gd name="connsiteY159" fmla="*/ 2396328 h 2396328"/>
                  <a:gd name="connsiteX160" fmla="*/ 91945 w 1295643"/>
                  <a:gd name="connsiteY160" fmla="*/ 2308198 h 2396328"/>
                  <a:gd name="connsiteX161" fmla="*/ 142622 w 1295643"/>
                  <a:gd name="connsiteY161" fmla="*/ 2208407 h 2396328"/>
                  <a:gd name="connsiteX162" fmla="*/ 160369 w 1295643"/>
                  <a:gd name="connsiteY162" fmla="*/ 2172303 h 2396328"/>
                  <a:gd name="connsiteX163" fmla="*/ 175551 w 1295643"/>
                  <a:gd name="connsiteY163" fmla="*/ 2132162 h 2396328"/>
                  <a:gd name="connsiteX164" fmla="*/ 189877 w 1295643"/>
                  <a:gd name="connsiteY164" fmla="*/ 2087537 h 2396328"/>
                  <a:gd name="connsiteX165" fmla="*/ 203134 w 1295643"/>
                  <a:gd name="connsiteY165" fmla="*/ 2039996 h 2396328"/>
                  <a:gd name="connsiteX166" fmla="*/ 213826 w 1295643"/>
                  <a:gd name="connsiteY166" fmla="*/ 1988643 h 2396328"/>
                  <a:gd name="connsiteX167" fmla="*/ 221951 w 1295643"/>
                  <a:gd name="connsiteY167" fmla="*/ 1936393 h 2396328"/>
                  <a:gd name="connsiteX168" fmla="*/ 229863 w 1295643"/>
                  <a:gd name="connsiteY168" fmla="*/ 1881676 h 2396328"/>
                  <a:gd name="connsiteX169" fmla="*/ 235208 w 1295643"/>
                  <a:gd name="connsiteY169" fmla="*/ 1826286 h 2396328"/>
                  <a:gd name="connsiteX170" fmla="*/ 239699 w 1295643"/>
                  <a:gd name="connsiteY170" fmla="*/ 1768654 h 2396328"/>
                  <a:gd name="connsiteX171" fmla="*/ 239699 w 1295643"/>
                  <a:gd name="connsiteY171" fmla="*/ 1711919 h 2396328"/>
                  <a:gd name="connsiteX172" fmla="*/ 239699 w 1295643"/>
                  <a:gd name="connsiteY172" fmla="*/ 1655857 h 2396328"/>
                  <a:gd name="connsiteX173" fmla="*/ 235208 w 1295643"/>
                  <a:gd name="connsiteY173" fmla="*/ 1599570 h 2396328"/>
                  <a:gd name="connsiteX174" fmla="*/ 229007 w 1295643"/>
                  <a:gd name="connsiteY174" fmla="*/ 1545526 h 2396328"/>
                  <a:gd name="connsiteX175" fmla="*/ 221096 w 1295643"/>
                  <a:gd name="connsiteY175" fmla="*/ 1492828 h 2396328"/>
                  <a:gd name="connsiteX176" fmla="*/ 209335 w 1295643"/>
                  <a:gd name="connsiteY176" fmla="*/ 1441923 h 2396328"/>
                  <a:gd name="connsiteX177" fmla="*/ 193298 w 1295643"/>
                  <a:gd name="connsiteY177" fmla="*/ 1394607 h 2396328"/>
                  <a:gd name="connsiteX178" fmla="*/ 175551 w 1295643"/>
                  <a:gd name="connsiteY178" fmla="*/ 1349757 h 2396328"/>
                  <a:gd name="connsiteX179" fmla="*/ 154168 w 1295643"/>
                  <a:gd name="connsiteY179" fmla="*/ 1309616 h 2396328"/>
                  <a:gd name="connsiteX180" fmla="*/ 130220 w 1295643"/>
                  <a:gd name="connsiteY180" fmla="*/ 1274185 h 2396328"/>
                  <a:gd name="connsiteX181" fmla="*/ 53457 w 1295643"/>
                  <a:gd name="connsiteY181" fmla="*/ 1033789 h 2396328"/>
                  <a:gd name="connsiteX182" fmla="*/ 41055 w 1295643"/>
                  <a:gd name="connsiteY182" fmla="*/ 971672 h 2396328"/>
                  <a:gd name="connsiteX183" fmla="*/ 25018 w 1295643"/>
                  <a:gd name="connsiteY183" fmla="*/ 910004 h 2396328"/>
                  <a:gd name="connsiteX184" fmla="*/ 11547 w 1295643"/>
                  <a:gd name="connsiteY184" fmla="*/ 843178 h 2396328"/>
                  <a:gd name="connsiteX185" fmla="*/ 5346 w 1295643"/>
                  <a:gd name="connsiteY185" fmla="*/ 775006 h 2396328"/>
                  <a:gd name="connsiteX186" fmla="*/ 0 w 1295643"/>
                  <a:gd name="connsiteY186" fmla="*/ 703694 h 2396328"/>
                  <a:gd name="connsiteX187" fmla="*/ 0 w 1295643"/>
                  <a:gd name="connsiteY187" fmla="*/ 630813 h 2396328"/>
                  <a:gd name="connsiteX188" fmla="*/ 3635 w 1295643"/>
                  <a:gd name="connsiteY188" fmla="*/ 557260 h 2396328"/>
                  <a:gd name="connsiteX189" fmla="*/ 11547 w 1295643"/>
                  <a:gd name="connsiteY189" fmla="*/ 484379 h 2396328"/>
                  <a:gd name="connsiteX190" fmla="*/ 23307 w 1295643"/>
                  <a:gd name="connsiteY190" fmla="*/ 411722 h 2396328"/>
                  <a:gd name="connsiteX191" fmla="*/ 35709 w 1295643"/>
                  <a:gd name="connsiteY191" fmla="*/ 341532 h 2396328"/>
                  <a:gd name="connsiteX192" fmla="*/ 53457 w 1295643"/>
                  <a:gd name="connsiteY192" fmla="*/ 273360 h 2396328"/>
                  <a:gd name="connsiteX193" fmla="*/ 74839 w 1295643"/>
                  <a:gd name="connsiteY193" fmla="*/ 209225 h 2396328"/>
                  <a:gd name="connsiteX194" fmla="*/ 97077 w 1295643"/>
                  <a:gd name="connsiteY194" fmla="*/ 148453 h 2396328"/>
                  <a:gd name="connsiteX195" fmla="*/ 122950 w 1295643"/>
                  <a:gd name="connsiteY195" fmla="*/ 93512 h 2396328"/>
                  <a:gd name="connsiteX196" fmla="*/ 150533 w 1295643"/>
                  <a:gd name="connsiteY196" fmla="*/ 43504 h 2396328"/>
                  <a:gd name="connsiteX197" fmla="*/ 183676 w 1295643"/>
                  <a:gd name="connsiteY197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473196 w 1295643"/>
                  <a:gd name="connsiteY143" fmla="*/ 1490810 h 2396328"/>
                  <a:gd name="connsiteX144" fmla="*/ 455234 w 1295643"/>
                  <a:gd name="connsiteY144" fmla="*/ 1532968 h 2396328"/>
                  <a:gd name="connsiteX145" fmla="*/ 441122 w 1295643"/>
                  <a:gd name="connsiteY145" fmla="*/ 1576921 h 2396328"/>
                  <a:gd name="connsiteX146" fmla="*/ 432997 w 1295643"/>
                  <a:gd name="connsiteY146" fmla="*/ 1621771 h 2396328"/>
                  <a:gd name="connsiteX147" fmla="*/ 429575 w 1295643"/>
                  <a:gd name="connsiteY147" fmla="*/ 1669088 h 2396328"/>
                  <a:gd name="connsiteX148" fmla="*/ 427651 w 1295643"/>
                  <a:gd name="connsiteY148" fmla="*/ 1716629 h 2396328"/>
                  <a:gd name="connsiteX149" fmla="*/ 429575 w 1295643"/>
                  <a:gd name="connsiteY149" fmla="*/ 1764169 h 2396328"/>
                  <a:gd name="connsiteX150" fmla="*/ 432997 w 1295643"/>
                  <a:gd name="connsiteY150" fmla="*/ 1812832 h 2396328"/>
                  <a:gd name="connsiteX151" fmla="*/ 437487 w 1295643"/>
                  <a:gd name="connsiteY151" fmla="*/ 1861045 h 2396328"/>
                  <a:gd name="connsiteX152" fmla="*/ 442833 w 1295643"/>
                  <a:gd name="connsiteY152" fmla="*/ 1908362 h 2396328"/>
                  <a:gd name="connsiteX153" fmla="*/ 443688 w 1295643"/>
                  <a:gd name="connsiteY153" fmla="*/ 1977879 h 2396328"/>
                  <a:gd name="connsiteX154" fmla="*/ 439197 w 1295643"/>
                  <a:gd name="connsiteY154" fmla="*/ 2047396 h 2396328"/>
                  <a:gd name="connsiteX155" fmla="*/ 431286 w 1295643"/>
                  <a:gd name="connsiteY155" fmla="*/ 2114223 h 2396328"/>
                  <a:gd name="connsiteX156" fmla="*/ 421450 w 1295643"/>
                  <a:gd name="connsiteY156" fmla="*/ 2179703 h 2396328"/>
                  <a:gd name="connsiteX157" fmla="*/ 409476 w 1295643"/>
                  <a:gd name="connsiteY157" fmla="*/ 2396328 h 2396328"/>
                  <a:gd name="connsiteX158" fmla="*/ 50891 w 1295643"/>
                  <a:gd name="connsiteY158" fmla="*/ 2396328 h 2396328"/>
                  <a:gd name="connsiteX159" fmla="*/ 91945 w 1295643"/>
                  <a:gd name="connsiteY159" fmla="*/ 2308198 h 2396328"/>
                  <a:gd name="connsiteX160" fmla="*/ 142622 w 1295643"/>
                  <a:gd name="connsiteY160" fmla="*/ 2208407 h 2396328"/>
                  <a:gd name="connsiteX161" fmla="*/ 160369 w 1295643"/>
                  <a:gd name="connsiteY161" fmla="*/ 2172303 h 2396328"/>
                  <a:gd name="connsiteX162" fmla="*/ 175551 w 1295643"/>
                  <a:gd name="connsiteY162" fmla="*/ 2132162 h 2396328"/>
                  <a:gd name="connsiteX163" fmla="*/ 189877 w 1295643"/>
                  <a:gd name="connsiteY163" fmla="*/ 2087537 h 2396328"/>
                  <a:gd name="connsiteX164" fmla="*/ 203134 w 1295643"/>
                  <a:gd name="connsiteY164" fmla="*/ 2039996 h 2396328"/>
                  <a:gd name="connsiteX165" fmla="*/ 213826 w 1295643"/>
                  <a:gd name="connsiteY165" fmla="*/ 1988643 h 2396328"/>
                  <a:gd name="connsiteX166" fmla="*/ 221951 w 1295643"/>
                  <a:gd name="connsiteY166" fmla="*/ 1936393 h 2396328"/>
                  <a:gd name="connsiteX167" fmla="*/ 229863 w 1295643"/>
                  <a:gd name="connsiteY167" fmla="*/ 1881676 h 2396328"/>
                  <a:gd name="connsiteX168" fmla="*/ 235208 w 1295643"/>
                  <a:gd name="connsiteY168" fmla="*/ 1826286 h 2396328"/>
                  <a:gd name="connsiteX169" fmla="*/ 239699 w 1295643"/>
                  <a:gd name="connsiteY169" fmla="*/ 1768654 h 2396328"/>
                  <a:gd name="connsiteX170" fmla="*/ 239699 w 1295643"/>
                  <a:gd name="connsiteY170" fmla="*/ 1711919 h 2396328"/>
                  <a:gd name="connsiteX171" fmla="*/ 239699 w 1295643"/>
                  <a:gd name="connsiteY171" fmla="*/ 1655857 h 2396328"/>
                  <a:gd name="connsiteX172" fmla="*/ 235208 w 1295643"/>
                  <a:gd name="connsiteY172" fmla="*/ 1599570 h 2396328"/>
                  <a:gd name="connsiteX173" fmla="*/ 229007 w 1295643"/>
                  <a:gd name="connsiteY173" fmla="*/ 1545526 h 2396328"/>
                  <a:gd name="connsiteX174" fmla="*/ 221096 w 1295643"/>
                  <a:gd name="connsiteY174" fmla="*/ 1492828 h 2396328"/>
                  <a:gd name="connsiteX175" fmla="*/ 209335 w 1295643"/>
                  <a:gd name="connsiteY175" fmla="*/ 1441923 h 2396328"/>
                  <a:gd name="connsiteX176" fmla="*/ 193298 w 1295643"/>
                  <a:gd name="connsiteY176" fmla="*/ 1394607 h 2396328"/>
                  <a:gd name="connsiteX177" fmla="*/ 175551 w 1295643"/>
                  <a:gd name="connsiteY177" fmla="*/ 1349757 h 2396328"/>
                  <a:gd name="connsiteX178" fmla="*/ 154168 w 1295643"/>
                  <a:gd name="connsiteY178" fmla="*/ 1309616 h 2396328"/>
                  <a:gd name="connsiteX179" fmla="*/ 130220 w 1295643"/>
                  <a:gd name="connsiteY179" fmla="*/ 1274185 h 2396328"/>
                  <a:gd name="connsiteX180" fmla="*/ 53457 w 1295643"/>
                  <a:gd name="connsiteY180" fmla="*/ 1033789 h 2396328"/>
                  <a:gd name="connsiteX181" fmla="*/ 41055 w 1295643"/>
                  <a:gd name="connsiteY181" fmla="*/ 971672 h 2396328"/>
                  <a:gd name="connsiteX182" fmla="*/ 25018 w 1295643"/>
                  <a:gd name="connsiteY182" fmla="*/ 910004 h 2396328"/>
                  <a:gd name="connsiteX183" fmla="*/ 11547 w 1295643"/>
                  <a:gd name="connsiteY183" fmla="*/ 843178 h 2396328"/>
                  <a:gd name="connsiteX184" fmla="*/ 5346 w 1295643"/>
                  <a:gd name="connsiteY184" fmla="*/ 775006 h 2396328"/>
                  <a:gd name="connsiteX185" fmla="*/ 0 w 1295643"/>
                  <a:gd name="connsiteY185" fmla="*/ 703694 h 2396328"/>
                  <a:gd name="connsiteX186" fmla="*/ 0 w 1295643"/>
                  <a:gd name="connsiteY186" fmla="*/ 630813 h 2396328"/>
                  <a:gd name="connsiteX187" fmla="*/ 3635 w 1295643"/>
                  <a:gd name="connsiteY187" fmla="*/ 557260 h 2396328"/>
                  <a:gd name="connsiteX188" fmla="*/ 11547 w 1295643"/>
                  <a:gd name="connsiteY188" fmla="*/ 484379 h 2396328"/>
                  <a:gd name="connsiteX189" fmla="*/ 23307 w 1295643"/>
                  <a:gd name="connsiteY189" fmla="*/ 411722 h 2396328"/>
                  <a:gd name="connsiteX190" fmla="*/ 35709 w 1295643"/>
                  <a:gd name="connsiteY190" fmla="*/ 341532 h 2396328"/>
                  <a:gd name="connsiteX191" fmla="*/ 53457 w 1295643"/>
                  <a:gd name="connsiteY191" fmla="*/ 273360 h 2396328"/>
                  <a:gd name="connsiteX192" fmla="*/ 74839 w 1295643"/>
                  <a:gd name="connsiteY192" fmla="*/ 209225 h 2396328"/>
                  <a:gd name="connsiteX193" fmla="*/ 97077 w 1295643"/>
                  <a:gd name="connsiteY193" fmla="*/ 148453 h 2396328"/>
                  <a:gd name="connsiteX194" fmla="*/ 122950 w 1295643"/>
                  <a:gd name="connsiteY194" fmla="*/ 93512 h 2396328"/>
                  <a:gd name="connsiteX195" fmla="*/ 150533 w 1295643"/>
                  <a:gd name="connsiteY195" fmla="*/ 43504 h 2396328"/>
                  <a:gd name="connsiteX196" fmla="*/ 183676 w 1295643"/>
                  <a:gd name="connsiteY196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473196 w 1295643"/>
                  <a:gd name="connsiteY143" fmla="*/ 1490810 h 2396328"/>
                  <a:gd name="connsiteX144" fmla="*/ 455234 w 1295643"/>
                  <a:gd name="connsiteY144" fmla="*/ 1532968 h 2396328"/>
                  <a:gd name="connsiteX145" fmla="*/ 441122 w 1295643"/>
                  <a:gd name="connsiteY145" fmla="*/ 1576921 h 2396328"/>
                  <a:gd name="connsiteX146" fmla="*/ 432997 w 1295643"/>
                  <a:gd name="connsiteY146" fmla="*/ 1621771 h 2396328"/>
                  <a:gd name="connsiteX147" fmla="*/ 429575 w 1295643"/>
                  <a:gd name="connsiteY147" fmla="*/ 1669088 h 2396328"/>
                  <a:gd name="connsiteX148" fmla="*/ 427651 w 1295643"/>
                  <a:gd name="connsiteY148" fmla="*/ 1716629 h 2396328"/>
                  <a:gd name="connsiteX149" fmla="*/ 429575 w 1295643"/>
                  <a:gd name="connsiteY149" fmla="*/ 1764169 h 2396328"/>
                  <a:gd name="connsiteX150" fmla="*/ 432997 w 1295643"/>
                  <a:gd name="connsiteY150" fmla="*/ 1812832 h 2396328"/>
                  <a:gd name="connsiteX151" fmla="*/ 437487 w 1295643"/>
                  <a:gd name="connsiteY151" fmla="*/ 1861045 h 2396328"/>
                  <a:gd name="connsiteX152" fmla="*/ 442833 w 1295643"/>
                  <a:gd name="connsiteY152" fmla="*/ 1908362 h 2396328"/>
                  <a:gd name="connsiteX153" fmla="*/ 443688 w 1295643"/>
                  <a:gd name="connsiteY153" fmla="*/ 1977879 h 2396328"/>
                  <a:gd name="connsiteX154" fmla="*/ 439197 w 1295643"/>
                  <a:gd name="connsiteY154" fmla="*/ 2047396 h 2396328"/>
                  <a:gd name="connsiteX155" fmla="*/ 431286 w 1295643"/>
                  <a:gd name="connsiteY155" fmla="*/ 2114223 h 2396328"/>
                  <a:gd name="connsiteX156" fmla="*/ 421450 w 1295643"/>
                  <a:gd name="connsiteY156" fmla="*/ 2179703 h 2396328"/>
                  <a:gd name="connsiteX157" fmla="*/ 409476 w 1295643"/>
                  <a:gd name="connsiteY157" fmla="*/ 2396328 h 2396328"/>
                  <a:gd name="connsiteX158" fmla="*/ 50891 w 1295643"/>
                  <a:gd name="connsiteY158" fmla="*/ 2396328 h 2396328"/>
                  <a:gd name="connsiteX159" fmla="*/ 91945 w 1295643"/>
                  <a:gd name="connsiteY159" fmla="*/ 2308198 h 2396328"/>
                  <a:gd name="connsiteX160" fmla="*/ 142622 w 1295643"/>
                  <a:gd name="connsiteY160" fmla="*/ 2208407 h 2396328"/>
                  <a:gd name="connsiteX161" fmla="*/ 160369 w 1295643"/>
                  <a:gd name="connsiteY161" fmla="*/ 2172303 h 2396328"/>
                  <a:gd name="connsiteX162" fmla="*/ 175551 w 1295643"/>
                  <a:gd name="connsiteY162" fmla="*/ 2132162 h 2396328"/>
                  <a:gd name="connsiteX163" fmla="*/ 189877 w 1295643"/>
                  <a:gd name="connsiteY163" fmla="*/ 2087537 h 2396328"/>
                  <a:gd name="connsiteX164" fmla="*/ 203134 w 1295643"/>
                  <a:gd name="connsiteY164" fmla="*/ 2039996 h 2396328"/>
                  <a:gd name="connsiteX165" fmla="*/ 213826 w 1295643"/>
                  <a:gd name="connsiteY165" fmla="*/ 1988643 h 2396328"/>
                  <a:gd name="connsiteX166" fmla="*/ 221951 w 1295643"/>
                  <a:gd name="connsiteY166" fmla="*/ 1936393 h 2396328"/>
                  <a:gd name="connsiteX167" fmla="*/ 229863 w 1295643"/>
                  <a:gd name="connsiteY167" fmla="*/ 1881676 h 2396328"/>
                  <a:gd name="connsiteX168" fmla="*/ 235208 w 1295643"/>
                  <a:gd name="connsiteY168" fmla="*/ 1826286 h 2396328"/>
                  <a:gd name="connsiteX169" fmla="*/ 239699 w 1295643"/>
                  <a:gd name="connsiteY169" fmla="*/ 1768654 h 2396328"/>
                  <a:gd name="connsiteX170" fmla="*/ 239699 w 1295643"/>
                  <a:gd name="connsiteY170" fmla="*/ 1711919 h 2396328"/>
                  <a:gd name="connsiteX171" fmla="*/ 239699 w 1295643"/>
                  <a:gd name="connsiteY171" fmla="*/ 1655857 h 2396328"/>
                  <a:gd name="connsiteX172" fmla="*/ 235208 w 1295643"/>
                  <a:gd name="connsiteY172" fmla="*/ 1599570 h 2396328"/>
                  <a:gd name="connsiteX173" fmla="*/ 229007 w 1295643"/>
                  <a:gd name="connsiteY173" fmla="*/ 1545526 h 2396328"/>
                  <a:gd name="connsiteX174" fmla="*/ 221096 w 1295643"/>
                  <a:gd name="connsiteY174" fmla="*/ 1492828 h 2396328"/>
                  <a:gd name="connsiteX175" fmla="*/ 209335 w 1295643"/>
                  <a:gd name="connsiteY175" fmla="*/ 1441923 h 2396328"/>
                  <a:gd name="connsiteX176" fmla="*/ 193298 w 1295643"/>
                  <a:gd name="connsiteY176" fmla="*/ 1394607 h 2396328"/>
                  <a:gd name="connsiteX177" fmla="*/ 175551 w 1295643"/>
                  <a:gd name="connsiteY177" fmla="*/ 1349757 h 2396328"/>
                  <a:gd name="connsiteX178" fmla="*/ 154168 w 1295643"/>
                  <a:gd name="connsiteY178" fmla="*/ 1309616 h 2396328"/>
                  <a:gd name="connsiteX179" fmla="*/ 130220 w 1295643"/>
                  <a:gd name="connsiteY179" fmla="*/ 1274185 h 2396328"/>
                  <a:gd name="connsiteX180" fmla="*/ 53457 w 1295643"/>
                  <a:gd name="connsiteY180" fmla="*/ 1033789 h 2396328"/>
                  <a:gd name="connsiteX181" fmla="*/ 41055 w 1295643"/>
                  <a:gd name="connsiteY181" fmla="*/ 971672 h 2396328"/>
                  <a:gd name="connsiteX182" fmla="*/ 25018 w 1295643"/>
                  <a:gd name="connsiteY182" fmla="*/ 910004 h 2396328"/>
                  <a:gd name="connsiteX183" fmla="*/ 11547 w 1295643"/>
                  <a:gd name="connsiteY183" fmla="*/ 843178 h 2396328"/>
                  <a:gd name="connsiteX184" fmla="*/ 5346 w 1295643"/>
                  <a:gd name="connsiteY184" fmla="*/ 775006 h 2396328"/>
                  <a:gd name="connsiteX185" fmla="*/ 0 w 1295643"/>
                  <a:gd name="connsiteY185" fmla="*/ 703694 h 2396328"/>
                  <a:gd name="connsiteX186" fmla="*/ 0 w 1295643"/>
                  <a:gd name="connsiteY186" fmla="*/ 630813 h 2396328"/>
                  <a:gd name="connsiteX187" fmla="*/ 3635 w 1295643"/>
                  <a:gd name="connsiteY187" fmla="*/ 557260 h 2396328"/>
                  <a:gd name="connsiteX188" fmla="*/ 11547 w 1295643"/>
                  <a:gd name="connsiteY188" fmla="*/ 484379 h 2396328"/>
                  <a:gd name="connsiteX189" fmla="*/ 23307 w 1295643"/>
                  <a:gd name="connsiteY189" fmla="*/ 411722 h 2396328"/>
                  <a:gd name="connsiteX190" fmla="*/ 35709 w 1295643"/>
                  <a:gd name="connsiteY190" fmla="*/ 341532 h 2396328"/>
                  <a:gd name="connsiteX191" fmla="*/ 53457 w 1295643"/>
                  <a:gd name="connsiteY191" fmla="*/ 273360 h 2396328"/>
                  <a:gd name="connsiteX192" fmla="*/ 74839 w 1295643"/>
                  <a:gd name="connsiteY192" fmla="*/ 209225 h 2396328"/>
                  <a:gd name="connsiteX193" fmla="*/ 97077 w 1295643"/>
                  <a:gd name="connsiteY193" fmla="*/ 148453 h 2396328"/>
                  <a:gd name="connsiteX194" fmla="*/ 122950 w 1295643"/>
                  <a:gd name="connsiteY194" fmla="*/ 93512 h 2396328"/>
                  <a:gd name="connsiteX195" fmla="*/ 150533 w 1295643"/>
                  <a:gd name="connsiteY195" fmla="*/ 43504 h 2396328"/>
                  <a:gd name="connsiteX196" fmla="*/ 183676 w 1295643"/>
                  <a:gd name="connsiteY196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473196 w 1295643"/>
                  <a:gd name="connsiteY143" fmla="*/ 1490810 h 2396328"/>
                  <a:gd name="connsiteX144" fmla="*/ 455234 w 1295643"/>
                  <a:gd name="connsiteY144" fmla="*/ 1532968 h 2396328"/>
                  <a:gd name="connsiteX145" fmla="*/ 441122 w 1295643"/>
                  <a:gd name="connsiteY145" fmla="*/ 1576921 h 2396328"/>
                  <a:gd name="connsiteX146" fmla="*/ 432997 w 1295643"/>
                  <a:gd name="connsiteY146" fmla="*/ 1621771 h 2396328"/>
                  <a:gd name="connsiteX147" fmla="*/ 429575 w 1295643"/>
                  <a:gd name="connsiteY147" fmla="*/ 1669088 h 2396328"/>
                  <a:gd name="connsiteX148" fmla="*/ 427651 w 1295643"/>
                  <a:gd name="connsiteY148" fmla="*/ 1716629 h 2396328"/>
                  <a:gd name="connsiteX149" fmla="*/ 429575 w 1295643"/>
                  <a:gd name="connsiteY149" fmla="*/ 1764169 h 2396328"/>
                  <a:gd name="connsiteX150" fmla="*/ 432997 w 1295643"/>
                  <a:gd name="connsiteY150" fmla="*/ 1812832 h 2396328"/>
                  <a:gd name="connsiteX151" fmla="*/ 437487 w 1295643"/>
                  <a:gd name="connsiteY151" fmla="*/ 1861045 h 2396328"/>
                  <a:gd name="connsiteX152" fmla="*/ 442833 w 1295643"/>
                  <a:gd name="connsiteY152" fmla="*/ 1908362 h 2396328"/>
                  <a:gd name="connsiteX153" fmla="*/ 443688 w 1295643"/>
                  <a:gd name="connsiteY153" fmla="*/ 1977879 h 2396328"/>
                  <a:gd name="connsiteX154" fmla="*/ 439197 w 1295643"/>
                  <a:gd name="connsiteY154" fmla="*/ 2047396 h 2396328"/>
                  <a:gd name="connsiteX155" fmla="*/ 431286 w 1295643"/>
                  <a:gd name="connsiteY155" fmla="*/ 2114223 h 2396328"/>
                  <a:gd name="connsiteX156" fmla="*/ 421450 w 1295643"/>
                  <a:gd name="connsiteY156" fmla="*/ 2179703 h 2396328"/>
                  <a:gd name="connsiteX157" fmla="*/ 409476 w 1295643"/>
                  <a:gd name="connsiteY157" fmla="*/ 2396328 h 2396328"/>
                  <a:gd name="connsiteX158" fmla="*/ 50891 w 1295643"/>
                  <a:gd name="connsiteY158" fmla="*/ 2396328 h 2396328"/>
                  <a:gd name="connsiteX159" fmla="*/ 91945 w 1295643"/>
                  <a:gd name="connsiteY159" fmla="*/ 2308198 h 2396328"/>
                  <a:gd name="connsiteX160" fmla="*/ 142622 w 1295643"/>
                  <a:gd name="connsiteY160" fmla="*/ 2208407 h 2396328"/>
                  <a:gd name="connsiteX161" fmla="*/ 160369 w 1295643"/>
                  <a:gd name="connsiteY161" fmla="*/ 2172303 h 2396328"/>
                  <a:gd name="connsiteX162" fmla="*/ 175551 w 1295643"/>
                  <a:gd name="connsiteY162" fmla="*/ 2132162 h 2396328"/>
                  <a:gd name="connsiteX163" fmla="*/ 189877 w 1295643"/>
                  <a:gd name="connsiteY163" fmla="*/ 2087537 h 2396328"/>
                  <a:gd name="connsiteX164" fmla="*/ 203134 w 1295643"/>
                  <a:gd name="connsiteY164" fmla="*/ 2039996 h 2396328"/>
                  <a:gd name="connsiteX165" fmla="*/ 213826 w 1295643"/>
                  <a:gd name="connsiteY165" fmla="*/ 1988643 h 2396328"/>
                  <a:gd name="connsiteX166" fmla="*/ 221951 w 1295643"/>
                  <a:gd name="connsiteY166" fmla="*/ 1936393 h 2396328"/>
                  <a:gd name="connsiteX167" fmla="*/ 229863 w 1295643"/>
                  <a:gd name="connsiteY167" fmla="*/ 1881676 h 2396328"/>
                  <a:gd name="connsiteX168" fmla="*/ 235208 w 1295643"/>
                  <a:gd name="connsiteY168" fmla="*/ 1826286 h 2396328"/>
                  <a:gd name="connsiteX169" fmla="*/ 239699 w 1295643"/>
                  <a:gd name="connsiteY169" fmla="*/ 1768654 h 2396328"/>
                  <a:gd name="connsiteX170" fmla="*/ 239699 w 1295643"/>
                  <a:gd name="connsiteY170" fmla="*/ 1711919 h 2396328"/>
                  <a:gd name="connsiteX171" fmla="*/ 239699 w 1295643"/>
                  <a:gd name="connsiteY171" fmla="*/ 1655857 h 2396328"/>
                  <a:gd name="connsiteX172" fmla="*/ 235208 w 1295643"/>
                  <a:gd name="connsiteY172" fmla="*/ 1599570 h 2396328"/>
                  <a:gd name="connsiteX173" fmla="*/ 229007 w 1295643"/>
                  <a:gd name="connsiteY173" fmla="*/ 1545526 h 2396328"/>
                  <a:gd name="connsiteX174" fmla="*/ 221096 w 1295643"/>
                  <a:gd name="connsiteY174" fmla="*/ 1492828 h 2396328"/>
                  <a:gd name="connsiteX175" fmla="*/ 209335 w 1295643"/>
                  <a:gd name="connsiteY175" fmla="*/ 1441923 h 2396328"/>
                  <a:gd name="connsiteX176" fmla="*/ 193298 w 1295643"/>
                  <a:gd name="connsiteY176" fmla="*/ 1394607 h 2396328"/>
                  <a:gd name="connsiteX177" fmla="*/ 175551 w 1295643"/>
                  <a:gd name="connsiteY177" fmla="*/ 1349757 h 2396328"/>
                  <a:gd name="connsiteX178" fmla="*/ 154168 w 1295643"/>
                  <a:gd name="connsiteY178" fmla="*/ 1309616 h 2396328"/>
                  <a:gd name="connsiteX179" fmla="*/ 130220 w 1295643"/>
                  <a:gd name="connsiteY179" fmla="*/ 1274185 h 2396328"/>
                  <a:gd name="connsiteX180" fmla="*/ 53457 w 1295643"/>
                  <a:gd name="connsiteY180" fmla="*/ 1033789 h 2396328"/>
                  <a:gd name="connsiteX181" fmla="*/ 41055 w 1295643"/>
                  <a:gd name="connsiteY181" fmla="*/ 971672 h 2396328"/>
                  <a:gd name="connsiteX182" fmla="*/ 25018 w 1295643"/>
                  <a:gd name="connsiteY182" fmla="*/ 910004 h 2396328"/>
                  <a:gd name="connsiteX183" fmla="*/ 11547 w 1295643"/>
                  <a:gd name="connsiteY183" fmla="*/ 843178 h 2396328"/>
                  <a:gd name="connsiteX184" fmla="*/ 5346 w 1295643"/>
                  <a:gd name="connsiteY184" fmla="*/ 775006 h 2396328"/>
                  <a:gd name="connsiteX185" fmla="*/ 0 w 1295643"/>
                  <a:gd name="connsiteY185" fmla="*/ 703694 h 2396328"/>
                  <a:gd name="connsiteX186" fmla="*/ 0 w 1295643"/>
                  <a:gd name="connsiteY186" fmla="*/ 630813 h 2396328"/>
                  <a:gd name="connsiteX187" fmla="*/ 3635 w 1295643"/>
                  <a:gd name="connsiteY187" fmla="*/ 557260 h 2396328"/>
                  <a:gd name="connsiteX188" fmla="*/ 11547 w 1295643"/>
                  <a:gd name="connsiteY188" fmla="*/ 484379 h 2396328"/>
                  <a:gd name="connsiteX189" fmla="*/ 23307 w 1295643"/>
                  <a:gd name="connsiteY189" fmla="*/ 411722 h 2396328"/>
                  <a:gd name="connsiteX190" fmla="*/ 35709 w 1295643"/>
                  <a:gd name="connsiteY190" fmla="*/ 341532 h 2396328"/>
                  <a:gd name="connsiteX191" fmla="*/ 53457 w 1295643"/>
                  <a:gd name="connsiteY191" fmla="*/ 273360 h 2396328"/>
                  <a:gd name="connsiteX192" fmla="*/ 74839 w 1295643"/>
                  <a:gd name="connsiteY192" fmla="*/ 209225 h 2396328"/>
                  <a:gd name="connsiteX193" fmla="*/ 97077 w 1295643"/>
                  <a:gd name="connsiteY193" fmla="*/ 148453 h 2396328"/>
                  <a:gd name="connsiteX194" fmla="*/ 122950 w 1295643"/>
                  <a:gd name="connsiteY194" fmla="*/ 93512 h 2396328"/>
                  <a:gd name="connsiteX195" fmla="*/ 150533 w 1295643"/>
                  <a:gd name="connsiteY195" fmla="*/ 43504 h 2396328"/>
                  <a:gd name="connsiteX196" fmla="*/ 183676 w 1295643"/>
                  <a:gd name="connsiteY196" fmla="*/ 0 h 2396328"/>
                  <a:gd name="connsiteX0" fmla="*/ 1294499 w 1295643"/>
                  <a:gd name="connsiteY0" fmla="*/ 1033789 h 2396328"/>
                  <a:gd name="connsiteX1" fmla="*/ 1295643 w 1295643"/>
                  <a:gd name="connsiteY1" fmla="*/ 1034469 h 2396328"/>
                  <a:gd name="connsiteX2" fmla="*/ 1293086 w 1295643"/>
                  <a:gd name="connsiteY2" fmla="*/ 1035347 h 2396328"/>
                  <a:gd name="connsiteX3" fmla="*/ 1294499 w 1295643"/>
                  <a:gd name="connsiteY3" fmla="*/ 1033789 h 2396328"/>
                  <a:gd name="connsiteX4" fmla="*/ 183676 w 1295643"/>
                  <a:gd name="connsiteY4" fmla="*/ 0 h 2396328"/>
                  <a:gd name="connsiteX5" fmla="*/ 180041 w 1295643"/>
                  <a:gd name="connsiteY5" fmla="*/ 10764 h 2396328"/>
                  <a:gd name="connsiteX6" fmla="*/ 178331 w 1295643"/>
                  <a:gd name="connsiteY6" fmla="*/ 17940 h 2396328"/>
                  <a:gd name="connsiteX7" fmla="*/ 176406 w 1295643"/>
                  <a:gd name="connsiteY7" fmla="*/ 22649 h 2396328"/>
                  <a:gd name="connsiteX8" fmla="*/ 176406 w 1295643"/>
                  <a:gd name="connsiteY8" fmla="*/ 25340 h 2396328"/>
                  <a:gd name="connsiteX9" fmla="*/ 178331 w 1295643"/>
                  <a:gd name="connsiteY9" fmla="*/ 26686 h 2396328"/>
                  <a:gd name="connsiteX10" fmla="*/ 178331 w 1295643"/>
                  <a:gd name="connsiteY10" fmla="*/ 28031 h 2396328"/>
                  <a:gd name="connsiteX11" fmla="*/ 180041 w 1295643"/>
                  <a:gd name="connsiteY11" fmla="*/ 28031 h 2396328"/>
                  <a:gd name="connsiteX12" fmla="*/ 180041 w 1295643"/>
                  <a:gd name="connsiteY12" fmla="*/ 30050 h 2396328"/>
                  <a:gd name="connsiteX13" fmla="*/ 178331 w 1295643"/>
                  <a:gd name="connsiteY13" fmla="*/ 34086 h 2396328"/>
                  <a:gd name="connsiteX14" fmla="*/ 176406 w 1295643"/>
                  <a:gd name="connsiteY14" fmla="*/ 40141 h 2396328"/>
                  <a:gd name="connsiteX15" fmla="*/ 173840 w 1295643"/>
                  <a:gd name="connsiteY15" fmla="*/ 49559 h 2396328"/>
                  <a:gd name="connsiteX16" fmla="*/ 168495 w 1295643"/>
                  <a:gd name="connsiteY16" fmla="*/ 62790 h 2396328"/>
                  <a:gd name="connsiteX17" fmla="*/ 160369 w 1295643"/>
                  <a:gd name="connsiteY17" fmla="*/ 81627 h 2396328"/>
                  <a:gd name="connsiteX18" fmla="*/ 152458 w 1295643"/>
                  <a:gd name="connsiteY18" fmla="*/ 104276 h 2396328"/>
                  <a:gd name="connsiteX19" fmla="*/ 139842 w 1295643"/>
                  <a:gd name="connsiteY19" fmla="*/ 133653 h 2396328"/>
                  <a:gd name="connsiteX20" fmla="*/ 124874 w 1295643"/>
                  <a:gd name="connsiteY20" fmla="*/ 169084 h 2396328"/>
                  <a:gd name="connsiteX21" fmla="*/ 106913 w 1295643"/>
                  <a:gd name="connsiteY21" fmla="*/ 224474 h 2396328"/>
                  <a:gd name="connsiteX22" fmla="*/ 94511 w 1295643"/>
                  <a:gd name="connsiteY22" fmla="*/ 283900 h 2396328"/>
                  <a:gd name="connsiteX23" fmla="*/ 84675 w 1295643"/>
                  <a:gd name="connsiteY23" fmla="*/ 344896 h 2396328"/>
                  <a:gd name="connsiteX24" fmla="*/ 71418 w 1295643"/>
                  <a:gd name="connsiteY24" fmla="*/ 409704 h 2396328"/>
                  <a:gd name="connsiteX25" fmla="*/ 69494 w 1295643"/>
                  <a:gd name="connsiteY25" fmla="*/ 423607 h 2396328"/>
                  <a:gd name="connsiteX26" fmla="*/ 66928 w 1295643"/>
                  <a:gd name="connsiteY26" fmla="*/ 444462 h 2396328"/>
                  <a:gd name="connsiteX27" fmla="*/ 65003 w 1295643"/>
                  <a:gd name="connsiteY27" fmla="*/ 466439 h 2396328"/>
                  <a:gd name="connsiteX28" fmla="*/ 63293 w 1295643"/>
                  <a:gd name="connsiteY28" fmla="*/ 490433 h 2396328"/>
                  <a:gd name="connsiteX29" fmla="*/ 63293 w 1295643"/>
                  <a:gd name="connsiteY29" fmla="*/ 515101 h 2396328"/>
                  <a:gd name="connsiteX30" fmla="*/ 66928 w 1295643"/>
                  <a:gd name="connsiteY30" fmla="*/ 537301 h 2396328"/>
                  <a:gd name="connsiteX31" fmla="*/ 71418 w 1295643"/>
                  <a:gd name="connsiteY31" fmla="*/ 556587 h 2396328"/>
                  <a:gd name="connsiteX32" fmla="*/ 79329 w 1295643"/>
                  <a:gd name="connsiteY32" fmla="*/ 570042 h 2396328"/>
                  <a:gd name="connsiteX33" fmla="*/ 122095 w 1295643"/>
                  <a:gd name="connsiteY33" fmla="*/ 567351 h 2396328"/>
                  <a:gd name="connsiteX34" fmla="*/ 164004 w 1295643"/>
                  <a:gd name="connsiteY34" fmla="*/ 556587 h 2396328"/>
                  <a:gd name="connsiteX35" fmla="*/ 203990 w 1295643"/>
                  <a:gd name="connsiteY35" fmla="*/ 539320 h 2396328"/>
                  <a:gd name="connsiteX36" fmla="*/ 245044 w 1295643"/>
                  <a:gd name="connsiteY36" fmla="*/ 515101 h 2396328"/>
                  <a:gd name="connsiteX37" fmla="*/ 282463 w 1295643"/>
                  <a:gd name="connsiteY37" fmla="*/ 487070 h 2396328"/>
                  <a:gd name="connsiteX38" fmla="*/ 319028 w 1295643"/>
                  <a:gd name="connsiteY38" fmla="*/ 452984 h 2396328"/>
                  <a:gd name="connsiteX39" fmla="*/ 353667 w 1295643"/>
                  <a:gd name="connsiteY39" fmla="*/ 416880 h 2396328"/>
                  <a:gd name="connsiteX40" fmla="*/ 385741 w 1295643"/>
                  <a:gd name="connsiteY40" fmla="*/ 378981 h 2396328"/>
                  <a:gd name="connsiteX41" fmla="*/ 416960 w 1295643"/>
                  <a:gd name="connsiteY41" fmla="*/ 338841 h 2396328"/>
                  <a:gd name="connsiteX42" fmla="*/ 443688 w 1295643"/>
                  <a:gd name="connsiteY42" fmla="*/ 297355 h 2396328"/>
                  <a:gd name="connsiteX43" fmla="*/ 468705 w 1295643"/>
                  <a:gd name="connsiteY43" fmla="*/ 257214 h 2396328"/>
                  <a:gd name="connsiteX44" fmla="*/ 489233 w 1295643"/>
                  <a:gd name="connsiteY44" fmla="*/ 218419 h 2396328"/>
                  <a:gd name="connsiteX45" fmla="*/ 499069 w 1295643"/>
                  <a:gd name="connsiteY45" fmla="*/ 218419 h 2396328"/>
                  <a:gd name="connsiteX46" fmla="*/ 499069 w 1295643"/>
                  <a:gd name="connsiteY46" fmla="*/ 222455 h 2396328"/>
                  <a:gd name="connsiteX47" fmla="*/ 483032 w 1295643"/>
                  <a:gd name="connsiteY47" fmla="*/ 261251 h 2396328"/>
                  <a:gd name="connsiteX48" fmla="*/ 465070 w 1295643"/>
                  <a:gd name="connsiteY48" fmla="*/ 301391 h 2396328"/>
                  <a:gd name="connsiteX49" fmla="*/ 445612 w 1295643"/>
                  <a:gd name="connsiteY49" fmla="*/ 340186 h 2396328"/>
                  <a:gd name="connsiteX50" fmla="*/ 425940 w 1295643"/>
                  <a:gd name="connsiteY50" fmla="*/ 377636 h 2396328"/>
                  <a:gd name="connsiteX51" fmla="*/ 405413 w 1295643"/>
                  <a:gd name="connsiteY51" fmla="*/ 414189 h 2396328"/>
                  <a:gd name="connsiteX52" fmla="*/ 382320 w 1295643"/>
                  <a:gd name="connsiteY52" fmla="*/ 448274 h 2396328"/>
                  <a:gd name="connsiteX53" fmla="*/ 358158 w 1295643"/>
                  <a:gd name="connsiteY53" fmla="*/ 481015 h 2396328"/>
                  <a:gd name="connsiteX54" fmla="*/ 328864 w 1295643"/>
                  <a:gd name="connsiteY54" fmla="*/ 511064 h 2396328"/>
                  <a:gd name="connsiteX55" fmla="*/ 298501 w 1295643"/>
                  <a:gd name="connsiteY55" fmla="*/ 540665 h 2396328"/>
                  <a:gd name="connsiteX56" fmla="*/ 262792 w 1295643"/>
                  <a:gd name="connsiteY56" fmla="*/ 564660 h 2396328"/>
                  <a:gd name="connsiteX57" fmla="*/ 221951 w 1295643"/>
                  <a:gd name="connsiteY57" fmla="*/ 586636 h 2396328"/>
                  <a:gd name="connsiteX58" fmla="*/ 176406 w 1295643"/>
                  <a:gd name="connsiteY58" fmla="*/ 606146 h 2396328"/>
                  <a:gd name="connsiteX59" fmla="*/ 128295 w 1295643"/>
                  <a:gd name="connsiteY59" fmla="*/ 620722 h 2396328"/>
                  <a:gd name="connsiteX60" fmla="*/ 71418 w 1295643"/>
                  <a:gd name="connsiteY60" fmla="*/ 630813 h 2396328"/>
                  <a:gd name="connsiteX61" fmla="*/ 73129 w 1295643"/>
                  <a:gd name="connsiteY61" fmla="*/ 701003 h 2396328"/>
                  <a:gd name="connsiteX62" fmla="*/ 81040 w 1295643"/>
                  <a:gd name="connsiteY62" fmla="*/ 767830 h 2396328"/>
                  <a:gd name="connsiteX63" fmla="*/ 94511 w 1295643"/>
                  <a:gd name="connsiteY63" fmla="*/ 831292 h 2396328"/>
                  <a:gd name="connsiteX64" fmla="*/ 112259 w 1295643"/>
                  <a:gd name="connsiteY64" fmla="*/ 891391 h 2396328"/>
                  <a:gd name="connsiteX65" fmla="*/ 134496 w 1295643"/>
                  <a:gd name="connsiteY65" fmla="*/ 948799 h 2396328"/>
                  <a:gd name="connsiteX66" fmla="*/ 158659 w 1295643"/>
                  <a:gd name="connsiteY66" fmla="*/ 1003740 h 2396328"/>
                  <a:gd name="connsiteX67" fmla="*/ 186242 w 1295643"/>
                  <a:gd name="connsiteY67" fmla="*/ 1055766 h 2396328"/>
                  <a:gd name="connsiteX68" fmla="*/ 213826 w 1295643"/>
                  <a:gd name="connsiteY68" fmla="*/ 1106446 h 2396328"/>
                  <a:gd name="connsiteX69" fmla="*/ 221951 w 1295643"/>
                  <a:gd name="connsiteY69" fmla="*/ 1118556 h 2396328"/>
                  <a:gd name="connsiteX70" fmla="*/ 229007 w 1295643"/>
                  <a:gd name="connsiteY70" fmla="*/ 1133356 h 2396328"/>
                  <a:gd name="connsiteX71" fmla="*/ 238843 w 1295643"/>
                  <a:gd name="connsiteY71" fmla="*/ 1149278 h 2396328"/>
                  <a:gd name="connsiteX72" fmla="*/ 247824 w 1295643"/>
                  <a:gd name="connsiteY72" fmla="*/ 1166097 h 2396328"/>
                  <a:gd name="connsiteX73" fmla="*/ 259370 w 1295643"/>
                  <a:gd name="connsiteY73" fmla="*/ 1182018 h 2396328"/>
                  <a:gd name="connsiteX74" fmla="*/ 272628 w 1295643"/>
                  <a:gd name="connsiteY74" fmla="*/ 1195473 h 2396328"/>
                  <a:gd name="connsiteX75" fmla="*/ 288665 w 1295643"/>
                  <a:gd name="connsiteY75" fmla="*/ 1207358 h 2396328"/>
                  <a:gd name="connsiteX76" fmla="*/ 306626 w 1295643"/>
                  <a:gd name="connsiteY76" fmla="*/ 1216104 h 2396328"/>
                  <a:gd name="connsiteX77" fmla="*/ 328008 w 1295643"/>
                  <a:gd name="connsiteY77" fmla="*/ 1219468 h 2396328"/>
                  <a:gd name="connsiteX78" fmla="*/ 350246 w 1295643"/>
                  <a:gd name="connsiteY78" fmla="*/ 1218795 h 2396328"/>
                  <a:gd name="connsiteX79" fmla="*/ 390231 w 1295643"/>
                  <a:gd name="connsiteY79" fmla="*/ 1208704 h 2396328"/>
                  <a:gd name="connsiteX80" fmla="*/ 425940 w 1295643"/>
                  <a:gd name="connsiteY80" fmla="*/ 1192109 h 2396328"/>
                  <a:gd name="connsiteX81" fmla="*/ 460580 w 1295643"/>
                  <a:gd name="connsiteY81" fmla="*/ 1171254 h 2396328"/>
                  <a:gd name="connsiteX82" fmla="*/ 489233 w 1295643"/>
                  <a:gd name="connsiteY82" fmla="*/ 1146587 h 2396328"/>
                  <a:gd name="connsiteX83" fmla="*/ 516816 w 1295643"/>
                  <a:gd name="connsiteY83" fmla="*/ 1119901 h 2396328"/>
                  <a:gd name="connsiteX84" fmla="*/ 542689 w 1295643"/>
                  <a:gd name="connsiteY84" fmla="*/ 1091870 h 2396328"/>
                  <a:gd name="connsiteX85" fmla="*/ 565782 w 1295643"/>
                  <a:gd name="connsiteY85" fmla="*/ 1065184 h 2396328"/>
                  <a:gd name="connsiteX86" fmla="*/ 585454 w 1295643"/>
                  <a:gd name="connsiteY86" fmla="*/ 1039620 h 2396328"/>
                  <a:gd name="connsiteX87" fmla="*/ 629074 w 1295643"/>
                  <a:gd name="connsiteY87" fmla="*/ 981539 h 2396328"/>
                  <a:gd name="connsiteX88" fmla="*/ 670984 w 1295643"/>
                  <a:gd name="connsiteY88" fmla="*/ 916059 h 2396328"/>
                  <a:gd name="connsiteX89" fmla="*/ 712894 w 1295643"/>
                  <a:gd name="connsiteY89" fmla="*/ 844523 h 2396328"/>
                  <a:gd name="connsiteX90" fmla="*/ 752024 w 1295643"/>
                  <a:gd name="connsiteY90" fmla="*/ 766484 h 2396328"/>
                  <a:gd name="connsiteX91" fmla="*/ 787733 w 1295643"/>
                  <a:gd name="connsiteY91" fmla="*/ 684185 h 2396328"/>
                  <a:gd name="connsiteX92" fmla="*/ 819807 w 1295643"/>
                  <a:gd name="connsiteY92" fmla="*/ 596728 h 2396328"/>
                  <a:gd name="connsiteX93" fmla="*/ 849101 w 1295643"/>
                  <a:gd name="connsiteY93" fmla="*/ 505234 h 2396328"/>
                  <a:gd name="connsiteX94" fmla="*/ 870483 w 1295643"/>
                  <a:gd name="connsiteY94" fmla="*/ 410376 h 2396328"/>
                  <a:gd name="connsiteX95" fmla="*/ 886520 w 1295643"/>
                  <a:gd name="connsiteY95" fmla="*/ 313276 h 2396328"/>
                  <a:gd name="connsiteX96" fmla="*/ 896356 w 1295643"/>
                  <a:gd name="connsiteY96" fmla="*/ 213934 h 2396328"/>
                  <a:gd name="connsiteX97" fmla="*/ 904267 w 1295643"/>
                  <a:gd name="connsiteY97" fmla="*/ 218419 h 2396328"/>
                  <a:gd name="connsiteX98" fmla="*/ 910682 w 1295643"/>
                  <a:gd name="connsiteY98" fmla="*/ 229856 h 2396328"/>
                  <a:gd name="connsiteX99" fmla="*/ 916028 w 1295643"/>
                  <a:gd name="connsiteY99" fmla="*/ 246674 h 2396328"/>
                  <a:gd name="connsiteX100" fmla="*/ 918594 w 1295643"/>
                  <a:gd name="connsiteY100" fmla="*/ 268651 h 2396328"/>
                  <a:gd name="connsiteX101" fmla="*/ 920304 w 1295643"/>
                  <a:gd name="connsiteY101" fmla="*/ 293991 h 2396328"/>
                  <a:gd name="connsiteX102" fmla="*/ 920304 w 1295643"/>
                  <a:gd name="connsiteY102" fmla="*/ 323368 h 2396328"/>
                  <a:gd name="connsiteX103" fmla="*/ 920304 w 1295643"/>
                  <a:gd name="connsiteY103" fmla="*/ 354763 h 2396328"/>
                  <a:gd name="connsiteX104" fmla="*/ 918594 w 1295643"/>
                  <a:gd name="connsiteY104" fmla="*/ 388848 h 2396328"/>
                  <a:gd name="connsiteX105" fmla="*/ 916028 w 1295643"/>
                  <a:gd name="connsiteY105" fmla="*/ 423607 h 2396328"/>
                  <a:gd name="connsiteX106" fmla="*/ 912393 w 1295643"/>
                  <a:gd name="connsiteY106" fmla="*/ 459038 h 2396328"/>
                  <a:gd name="connsiteX107" fmla="*/ 907047 w 1295643"/>
                  <a:gd name="connsiteY107" fmla="*/ 494470 h 2396328"/>
                  <a:gd name="connsiteX108" fmla="*/ 904267 w 1295643"/>
                  <a:gd name="connsiteY108" fmla="*/ 528556 h 2396328"/>
                  <a:gd name="connsiteX109" fmla="*/ 898922 w 1295643"/>
                  <a:gd name="connsiteY109" fmla="*/ 559951 h 2396328"/>
                  <a:gd name="connsiteX110" fmla="*/ 894645 w 1295643"/>
                  <a:gd name="connsiteY110" fmla="*/ 589327 h 2396328"/>
                  <a:gd name="connsiteX111" fmla="*/ 889300 w 1295643"/>
                  <a:gd name="connsiteY111" fmla="*/ 614667 h 2396328"/>
                  <a:gd name="connsiteX112" fmla="*/ 884809 w 1295643"/>
                  <a:gd name="connsiteY112" fmla="*/ 635523 h 2396328"/>
                  <a:gd name="connsiteX113" fmla="*/ 881174 w 1295643"/>
                  <a:gd name="connsiteY113" fmla="*/ 652117 h 2396328"/>
                  <a:gd name="connsiteX114" fmla="*/ 817027 w 1295643"/>
                  <a:gd name="connsiteY114" fmla="*/ 841832 h 2396328"/>
                  <a:gd name="connsiteX115" fmla="*/ 868773 w 1295643"/>
                  <a:gd name="connsiteY115" fmla="*/ 838020 h 2396328"/>
                  <a:gd name="connsiteX116" fmla="*/ 916883 w 1295643"/>
                  <a:gd name="connsiteY116" fmla="*/ 828601 h 2396328"/>
                  <a:gd name="connsiteX117" fmla="*/ 962214 w 1295643"/>
                  <a:gd name="connsiteY117" fmla="*/ 815146 h 2396328"/>
                  <a:gd name="connsiteX118" fmla="*/ 1005835 w 1295643"/>
                  <a:gd name="connsiteY118" fmla="*/ 797879 h 2396328"/>
                  <a:gd name="connsiteX119" fmla="*/ 1045178 w 1295643"/>
                  <a:gd name="connsiteY119" fmla="*/ 778369 h 2396328"/>
                  <a:gd name="connsiteX120" fmla="*/ 1080673 w 1295643"/>
                  <a:gd name="connsiteY120" fmla="*/ 757066 h 2396328"/>
                  <a:gd name="connsiteX121" fmla="*/ 1114672 w 1295643"/>
                  <a:gd name="connsiteY121" fmla="*/ 735089 h 2396328"/>
                  <a:gd name="connsiteX122" fmla="*/ 1145890 w 1295643"/>
                  <a:gd name="connsiteY122" fmla="*/ 714234 h 2396328"/>
                  <a:gd name="connsiteX123" fmla="*/ 1148456 w 1295643"/>
                  <a:gd name="connsiteY123" fmla="*/ 724325 h 2396328"/>
                  <a:gd name="connsiteX124" fmla="*/ 1120017 w 1295643"/>
                  <a:gd name="connsiteY124" fmla="*/ 757066 h 2396328"/>
                  <a:gd name="connsiteX125" fmla="*/ 1085164 w 1295643"/>
                  <a:gd name="connsiteY125" fmla="*/ 788461 h 2396328"/>
                  <a:gd name="connsiteX126" fmla="*/ 1043254 w 1295643"/>
                  <a:gd name="connsiteY126" fmla="*/ 816492 h 2396328"/>
                  <a:gd name="connsiteX127" fmla="*/ 996212 w 1295643"/>
                  <a:gd name="connsiteY127" fmla="*/ 841832 h 2396328"/>
                  <a:gd name="connsiteX128" fmla="*/ 946177 w 1295643"/>
                  <a:gd name="connsiteY128" fmla="*/ 864705 h 2396328"/>
                  <a:gd name="connsiteX129" fmla="*/ 892721 w 1295643"/>
                  <a:gd name="connsiteY129" fmla="*/ 884664 h 2396328"/>
                  <a:gd name="connsiteX130" fmla="*/ 837554 w 1295643"/>
                  <a:gd name="connsiteY130" fmla="*/ 900137 h 2396328"/>
                  <a:gd name="connsiteX131" fmla="*/ 781318 w 1295643"/>
                  <a:gd name="connsiteY131" fmla="*/ 911349 h 2396328"/>
                  <a:gd name="connsiteX132" fmla="*/ 769771 w 1295643"/>
                  <a:gd name="connsiteY132" fmla="*/ 938259 h 2396328"/>
                  <a:gd name="connsiteX133" fmla="*/ 753735 w 1295643"/>
                  <a:gd name="connsiteY133" fmla="*/ 969654 h 2396328"/>
                  <a:gd name="connsiteX134" fmla="*/ 735987 w 1295643"/>
                  <a:gd name="connsiteY134" fmla="*/ 1002395 h 2396328"/>
                  <a:gd name="connsiteX135" fmla="*/ 712894 w 1295643"/>
                  <a:gd name="connsiteY135" fmla="*/ 1037826 h 2396328"/>
                  <a:gd name="connsiteX136" fmla="*/ 688732 w 1295643"/>
                  <a:gd name="connsiteY136" fmla="*/ 1075051 h 2396328"/>
                  <a:gd name="connsiteX137" fmla="*/ 662859 w 1295643"/>
                  <a:gd name="connsiteY137" fmla="*/ 1111828 h 2396328"/>
                  <a:gd name="connsiteX138" fmla="*/ 635275 w 1295643"/>
                  <a:gd name="connsiteY138" fmla="*/ 1146587 h 2396328"/>
                  <a:gd name="connsiteX139" fmla="*/ 607692 w 1295643"/>
                  <a:gd name="connsiteY139" fmla="*/ 1180673 h 2396328"/>
                  <a:gd name="connsiteX140" fmla="*/ 581819 w 1295643"/>
                  <a:gd name="connsiteY140" fmla="*/ 1212068 h 2396328"/>
                  <a:gd name="connsiteX141" fmla="*/ 554235 w 1295643"/>
                  <a:gd name="connsiteY141" fmla="*/ 1240099 h 2396328"/>
                  <a:gd name="connsiteX142" fmla="*/ 530073 w 1295643"/>
                  <a:gd name="connsiteY142" fmla="*/ 1264990 h 2396328"/>
                  <a:gd name="connsiteX143" fmla="*/ 462532 w 1295643"/>
                  <a:gd name="connsiteY143" fmla="*/ 1477481 h 2396328"/>
                  <a:gd name="connsiteX144" fmla="*/ 455234 w 1295643"/>
                  <a:gd name="connsiteY144" fmla="*/ 1532968 h 2396328"/>
                  <a:gd name="connsiteX145" fmla="*/ 441122 w 1295643"/>
                  <a:gd name="connsiteY145" fmla="*/ 1576921 h 2396328"/>
                  <a:gd name="connsiteX146" fmla="*/ 432997 w 1295643"/>
                  <a:gd name="connsiteY146" fmla="*/ 1621771 h 2396328"/>
                  <a:gd name="connsiteX147" fmla="*/ 429575 w 1295643"/>
                  <a:gd name="connsiteY147" fmla="*/ 1669088 h 2396328"/>
                  <a:gd name="connsiteX148" fmla="*/ 427651 w 1295643"/>
                  <a:gd name="connsiteY148" fmla="*/ 1716629 h 2396328"/>
                  <a:gd name="connsiteX149" fmla="*/ 429575 w 1295643"/>
                  <a:gd name="connsiteY149" fmla="*/ 1764169 h 2396328"/>
                  <a:gd name="connsiteX150" fmla="*/ 432997 w 1295643"/>
                  <a:gd name="connsiteY150" fmla="*/ 1812832 h 2396328"/>
                  <a:gd name="connsiteX151" fmla="*/ 437487 w 1295643"/>
                  <a:gd name="connsiteY151" fmla="*/ 1861045 h 2396328"/>
                  <a:gd name="connsiteX152" fmla="*/ 442833 w 1295643"/>
                  <a:gd name="connsiteY152" fmla="*/ 1908362 h 2396328"/>
                  <a:gd name="connsiteX153" fmla="*/ 443688 w 1295643"/>
                  <a:gd name="connsiteY153" fmla="*/ 1977879 h 2396328"/>
                  <a:gd name="connsiteX154" fmla="*/ 439197 w 1295643"/>
                  <a:gd name="connsiteY154" fmla="*/ 2047396 h 2396328"/>
                  <a:gd name="connsiteX155" fmla="*/ 431286 w 1295643"/>
                  <a:gd name="connsiteY155" fmla="*/ 2114223 h 2396328"/>
                  <a:gd name="connsiteX156" fmla="*/ 421450 w 1295643"/>
                  <a:gd name="connsiteY156" fmla="*/ 2179703 h 2396328"/>
                  <a:gd name="connsiteX157" fmla="*/ 409476 w 1295643"/>
                  <a:gd name="connsiteY157" fmla="*/ 2396328 h 2396328"/>
                  <a:gd name="connsiteX158" fmla="*/ 50891 w 1295643"/>
                  <a:gd name="connsiteY158" fmla="*/ 2396328 h 2396328"/>
                  <a:gd name="connsiteX159" fmla="*/ 91945 w 1295643"/>
                  <a:gd name="connsiteY159" fmla="*/ 2308198 h 2396328"/>
                  <a:gd name="connsiteX160" fmla="*/ 142622 w 1295643"/>
                  <a:gd name="connsiteY160" fmla="*/ 2208407 h 2396328"/>
                  <a:gd name="connsiteX161" fmla="*/ 160369 w 1295643"/>
                  <a:gd name="connsiteY161" fmla="*/ 2172303 h 2396328"/>
                  <a:gd name="connsiteX162" fmla="*/ 175551 w 1295643"/>
                  <a:gd name="connsiteY162" fmla="*/ 2132162 h 2396328"/>
                  <a:gd name="connsiteX163" fmla="*/ 189877 w 1295643"/>
                  <a:gd name="connsiteY163" fmla="*/ 2087537 h 2396328"/>
                  <a:gd name="connsiteX164" fmla="*/ 203134 w 1295643"/>
                  <a:gd name="connsiteY164" fmla="*/ 2039996 h 2396328"/>
                  <a:gd name="connsiteX165" fmla="*/ 213826 w 1295643"/>
                  <a:gd name="connsiteY165" fmla="*/ 1988643 h 2396328"/>
                  <a:gd name="connsiteX166" fmla="*/ 221951 w 1295643"/>
                  <a:gd name="connsiteY166" fmla="*/ 1936393 h 2396328"/>
                  <a:gd name="connsiteX167" fmla="*/ 229863 w 1295643"/>
                  <a:gd name="connsiteY167" fmla="*/ 1881676 h 2396328"/>
                  <a:gd name="connsiteX168" fmla="*/ 235208 w 1295643"/>
                  <a:gd name="connsiteY168" fmla="*/ 1826286 h 2396328"/>
                  <a:gd name="connsiteX169" fmla="*/ 239699 w 1295643"/>
                  <a:gd name="connsiteY169" fmla="*/ 1768654 h 2396328"/>
                  <a:gd name="connsiteX170" fmla="*/ 239699 w 1295643"/>
                  <a:gd name="connsiteY170" fmla="*/ 1711919 h 2396328"/>
                  <a:gd name="connsiteX171" fmla="*/ 239699 w 1295643"/>
                  <a:gd name="connsiteY171" fmla="*/ 1655857 h 2396328"/>
                  <a:gd name="connsiteX172" fmla="*/ 235208 w 1295643"/>
                  <a:gd name="connsiteY172" fmla="*/ 1599570 h 2396328"/>
                  <a:gd name="connsiteX173" fmla="*/ 229007 w 1295643"/>
                  <a:gd name="connsiteY173" fmla="*/ 1545526 h 2396328"/>
                  <a:gd name="connsiteX174" fmla="*/ 221096 w 1295643"/>
                  <a:gd name="connsiteY174" fmla="*/ 1492828 h 2396328"/>
                  <a:gd name="connsiteX175" fmla="*/ 209335 w 1295643"/>
                  <a:gd name="connsiteY175" fmla="*/ 1441923 h 2396328"/>
                  <a:gd name="connsiteX176" fmla="*/ 193298 w 1295643"/>
                  <a:gd name="connsiteY176" fmla="*/ 1394607 h 2396328"/>
                  <a:gd name="connsiteX177" fmla="*/ 175551 w 1295643"/>
                  <a:gd name="connsiteY177" fmla="*/ 1349757 h 2396328"/>
                  <a:gd name="connsiteX178" fmla="*/ 154168 w 1295643"/>
                  <a:gd name="connsiteY178" fmla="*/ 1309616 h 2396328"/>
                  <a:gd name="connsiteX179" fmla="*/ 130220 w 1295643"/>
                  <a:gd name="connsiteY179" fmla="*/ 1274185 h 2396328"/>
                  <a:gd name="connsiteX180" fmla="*/ 53457 w 1295643"/>
                  <a:gd name="connsiteY180" fmla="*/ 1033789 h 2396328"/>
                  <a:gd name="connsiteX181" fmla="*/ 41055 w 1295643"/>
                  <a:gd name="connsiteY181" fmla="*/ 971672 h 2396328"/>
                  <a:gd name="connsiteX182" fmla="*/ 25018 w 1295643"/>
                  <a:gd name="connsiteY182" fmla="*/ 910004 h 2396328"/>
                  <a:gd name="connsiteX183" fmla="*/ 11547 w 1295643"/>
                  <a:gd name="connsiteY183" fmla="*/ 843178 h 2396328"/>
                  <a:gd name="connsiteX184" fmla="*/ 5346 w 1295643"/>
                  <a:gd name="connsiteY184" fmla="*/ 775006 h 2396328"/>
                  <a:gd name="connsiteX185" fmla="*/ 0 w 1295643"/>
                  <a:gd name="connsiteY185" fmla="*/ 703694 h 2396328"/>
                  <a:gd name="connsiteX186" fmla="*/ 0 w 1295643"/>
                  <a:gd name="connsiteY186" fmla="*/ 630813 h 2396328"/>
                  <a:gd name="connsiteX187" fmla="*/ 3635 w 1295643"/>
                  <a:gd name="connsiteY187" fmla="*/ 557260 h 2396328"/>
                  <a:gd name="connsiteX188" fmla="*/ 11547 w 1295643"/>
                  <a:gd name="connsiteY188" fmla="*/ 484379 h 2396328"/>
                  <a:gd name="connsiteX189" fmla="*/ 23307 w 1295643"/>
                  <a:gd name="connsiteY189" fmla="*/ 411722 h 2396328"/>
                  <a:gd name="connsiteX190" fmla="*/ 35709 w 1295643"/>
                  <a:gd name="connsiteY190" fmla="*/ 341532 h 2396328"/>
                  <a:gd name="connsiteX191" fmla="*/ 53457 w 1295643"/>
                  <a:gd name="connsiteY191" fmla="*/ 273360 h 2396328"/>
                  <a:gd name="connsiteX192" fmla="*/ 74839 w 1295643"/>
                  <a:gd name="connsiteY192" fmla="*/ 209225 h 2396328"/>
                  <a:gd name="connsiteX193" fmla="*/ 97077 w 1295643"/>
                  <a:gd name="connsiteY193" fmla="*/ 148453 h 2396328"/>
                  <a:gd name="connsiteX194" fmla="*/ 122950 w 1295643"/>
                  <a:gd name="connsiteY194" fmla="*/ 93512 h 2396328"/>
                  <a:gd name="connsiteX195" fmla="*/ 150533 w 1295643"/>
                  <a:gd name="connsiteY195" fmla="*/ 43504 h 2396328"/>
                  <a:gd name="connsiteX196" fmla="*/ 183676 w 1295643"/>
                  <a:gd name="connsiteY196" fmla="*/ 0 h 239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1295643" h="2396328">
                    <a:moveTo>
                      <a:pt x="1294499" y="1033789"/>
                    </a:moveTo>
                    <a:lnTo>
                      <a:pt x="1295643" y="1034469"/>
                    </a:lnTo>
                    <a:lnTo>
                      <a:pt x="1293086" y="1035347"/>
                    </a:lnTo>
                    <a:lnTo>
                      <a:pt x="1294499" y="1033789"/>
                    </a:lnTo>
                    <a:close/>
                    <a:moveTo>
                      <a:pt x="183676" y="0"/>
                    </a:moveTo>
                    <a:cubicBezTo>
                      <a:pt x="182393" y="3588"/>
                      <a:pt x="181324" y="7176"/>
                      <a:pt x="180041" y="10764"/>
                    </a:cubicBezTo>
                    <a:cubicBezTo>
                      <a:pt x="179400" y="13231"/>
                      <a:pt x="178972" y="15473"/>
                      <a:pt x="178331" y="17940"/>
                    </a:cubicBezTo>
                    <a:lnTo>
                      <a:pt x="176406" y="22649"/>
                    </a:lnTo>
                    <a:lnTo>
                      <a:pt x="176406" y="25340"/>
                    </a:lnTo>
                    <a:lnTo>
                      <a:pt x="178331" y="26686"/>
                    </a:lnTo>
                    <a:lnTo>
                      <a:pt x="178331" y="28031"/>
                    </a:lnTo>
                    <a:lnTo>
                      <a:pt x="180041" y="28031"/>
                    </a:lnTo>
                    <a:lnTo>
                      <a:pt x="180041" y="30050"/>
                    </a:lnTo>
                    <a:cubicBezTo>
                      <a:pt x="179400" y="31395"/>
                      <a:pt x="178972" y="32741"/>
                      <a:pt x="178331" y="34086"/>
                    </a:cubicBezTo>
                    <a:lnTo>
                      <a:pt x="176406" y="40141"/>
                    </a:lnTo>
                    <a:lnTo>
                      <a:pt x="173840" y="49559"/>
                    </a:lnTo>
                    <a:cubicBezTo>
                      <a:pt x="172130" y="54044"/>
                      <a:pt x="170205" y="58305"/>
                      <a:pt x="168495" y="62790"/>
                    </a:cubicBezTo>
                    <a:cubicBezTo>
                      <a:pt x="165715" y="69069"/>
                      <a:pt x="163149" y="75348"/>
                      <a:pt x="160369" y="81627"/>
                    </a:cubicBezTo>
                    <a:cubicBezTo>
                      <a:pt x="157803" y="89251"/>
                      <a:pt x="155024" y="96652"/>
                      <a:pt x="152458" y="104276"/>
                    </a:cubicBezTo>
                    <a:cubicBezTo>
                      <a:pt x="148181" y="114143"/>
                      <a:pt x="144119" y="123786"/>
                      <a:pt x="139842" y="133653"/>
                    </a:cubicBezTo>
                    <a:cubicBezTo>
                      <a:pt x="134924" y="145538"/>
                      <a:pt x="129792" y="157199"/>
                      <a:pt x="124874" y="169084"/>
                    </a:cubicBezTo>
                    <a:cubicBezTo>
                      <a:pt x="118887" y="187473"/>
                      <a:pt x="112900" y="206085"/>
                      <a:pt x="106913" y="224474"/>
                    </a:cubicBezTo>
                    <a:cubicBezTo>
                      <a:pt x="102850" y="244208"/>
                      <a:pt x="98574" y="264166"/>
                      <a:pt x="94511" y="283900"/>
                    </a:cubicBezTo>
                    <a:cubicBezTo>
                      <a:pt x="91304" y="304306"/>
                      <a:pt x="87883" y="324489"/>
                      <a:pt x="84675" y="344896"/>
                    </a:cubicBezTo>
                    <a:cubicBezTo>
                      <a:pt x="80185" y="366423"/>
                      <a:pt x="75908" y="388176"/>
                      <a:pt x="71418" y="409704"/>
                    </a:cubicBezTo>
                    <a:cubicBezTo>
                      <a:pt x="70777" y="414413"/>
                      <a:pt x="70135" y="418898"/>
                      <a:pt x="69494" y="423607"/>
                    </a:cubicBezTo>
                    <a:lnTo>
                      <a:pt x="66928" y="444462"/>
                    </a:lnTo>
                    <a:cubicBezTo>
                      <a:pt x="66286" y="451862"/>
                      <a:pt x="65645" y="459038"/>
                      <a:pt x="65003" y="466439"/>
                    </a:cubicBezTo>
                    <a:cubicBezTo>
                      <a:pt x="64362" y="474512"/>
                      <a:pt x="63934" y="482360"/>
                      <a:pt x="63293" y="490433"/>
                    </a:cubicBezTo>
                    <a:lnTo>
                      <a:pt x="63293" y="515101"/>
                    </a:lnTo>
                    <a:cubicBezTo>
                      <a:pt x="64576" y="522501"/>
                      <a:pt x="65645" y="529901"/>
                      <a:pt x="66928" y="537301"/>
                    </a:cubicBezTo>
                    <a:cubicBezTo>
                      <a:pt x="68424" y="543805"/>
                      <a:pt x="69921" y="550084"/>
                      <a:pt x="71418" y="556587"/>
                    </a:cubicBezTo>
                    <a:cubicBezTo>
                      <a:pt x="73984" y="561072"/>
                      <a:pt x="76764" y="565557"/>
                      <a:pt x="79329" y="570042"/>
                    </a:cubicBezTo>
                    <a:lnTo>
                      <a:pt x="122095" y="567351"/>
                    </a:lnTo>
                    <a:lnTo>
                      <a:pt x="164004" y="556587"/>
                    </a:lnTo>
                    <a:lnTo>
                      <a:pt x="203990" y="539320"/>
                    </a:lnTo>
                    <a:lnTo>
                      <a:pt x="245044" y="515101"/>
                    </a:lnTo>
                    <a:lnTo>
                      <a:pt x="282463" y="487070"/>
                    </a:lnTo>
                    <a:lnTo>
                      <a:pt x="319028" y="452984"/>
                    </a:lnTo>
                    <a:lnTo>
                      <a:pt x="353667" y="416880"/>
                    </a:lnTo>
                    <a:lnTo>
                      <a:pt x="385741" y="378981"/>
                    </a:lnTo>
                    <a:lnTo>
                      <a:pt x="416960" y="338841"/>
                    </a:lnTo>
                    <a:lnTo>
                      <a:pt x="443688" y="297355"/>
                    </a:lnTo>
                    <a:lnTo>
                      <a:pt x="468705" y="257214"/>
                    </a:lnTo>
                    <a:cubicBezTo>
                      <a:pt x="475548" y="244208"/>
                      <a:pt x="482390" y="231425"/>
                      <a:pt x="489233" y="218419"/>
                    </a:cubicBezTo>
                    <a:lnTo>
                      <a:pt x="499069" y="218419"/>
                    </a:lnTo>
                    <a:lnTo>
                      <a:pt x="499069" y="222455"/>
                    </a:lnTo>
                    <a:cubicBezTo>
                      <a:pt x="493723" y="235462"/>
                      <a:pt x="488377" y="248244"/>
                      <a:pt x="483032" y="261251"/>
                    </a:cubicBezTo>
                    <a:cubicBezTo>
                      <a:pt x="477045" y="274706"/>
                      <a:pt x="471057" y="287936"/>
                      <a:pt x="465070" y="301391"/>
                    </a:cubicBezTo>
                    <a:cubicBezTo>
                      <a:pt x="458656" y="314398"/>
                      <a:pt x="452027" y="327180"/>
                      <a:pt x="445612" y="340186"/>
                    </a:cubicBezTo>
                    <a:lnTo>
                      <a:pt x="425940" y="377636"/>
                    </a:lnTo>
                    <a:cubicBezTo>
                      <a:pt x="419098" y="389745"/>
                      <a:pt x="412255" y="402079"/>
                      <a:pt x="405413" y="414189"/>
                    </a:cubicBezTo>
                    <a:lnTo>
                      <a:pt x="382320" y="448274"/>
                    </a:lnTo>
                    <a:lnTo>
                      <a:pt x="358158" y="481015"/>
                    </a:lnTo>
                    <a:lnTo>
                      <a:pt x="328864" y="511064"/>
                    </a:lnTo>
                    <a:lnTo>
                      <a:pt x="298501" y="540665"/>
                    </a:lnTo>
                    <a:lnTo>
                      <a:pt x="262792" y="564660"/>
                    </a:lnTo>
                    <a:lnTo>
                      <a:pt x="221951" y="586636"/>
                    </a:lnTo>
                    <a:lnTo>
                      <a:pt x="176406" y="606146"/>
                    </a:lnTo>
                    <a:lnTo>
                      <a:pt x="128295" y="620722"/>
                    </a:lnTo>
                    <a:lnTo>
                      <a:pt x="71418" y="630813"/>
                    </a:lnTo>
                    <a:cubicBezTo>
                      <a:pt x="72059" y="654135"/>
                      <a:pt x="72487" y="677682"/>
                      <a:pt x="73129" y="701003"/>
                    </a:cubicBezTo>
                    <a:cubicBezTo>
                      <a:pt x="75695" y="723204"/>
                      <a:pt x="78474" y="745629"/>
                      <a:pt x="81040" y="767830"/>
                    </a:cubicBezTo>
                    <a:cubicBezTo>
                      <a:pt x="85530" y="788909"/>
                      <a:pt x="90021" y="810213"/>
                      <a:pt x="94511" y="831292"/>
                    </a:cubicBezTo>
                    <a:cubicBezTo>
                      <a:pt x="100498" y="851250"/>
                      <a:pt x="106271" y="871433"/>
                      <a:pt x="112259" y="891391"/>
                    </a:cubicBezTo>
                    <a:cubicBezTo>
                      <a:pt x="119743" y="910452"/>
                      <a:pt x="127013" y="929738"/>
                      <a:pt x="134496" y="948799"/>
                    </a:cubicBezTo>
                    <a:cubicBezTo>
                      <a:pt x="142622" y="967187"/>
                      <a:pt x="150533" y="985352"/>
                      <a:pt x="158659" y="1003740"/>
                    </a:cubicBezTo>
                    <a:lnTo>
                      <a:pt x="186242" y="1055766"/>
                    </a:lnTo>
                    <a:lnTo>
                      <a:pt x="213826" y="1106446"/>
                    </a:lnTo>
                    <a:cubicBezTo>
                      <a:pt x="216605" y="1110483"/>
                      <a:pt x="219171" y="1114519"/>
                      <a:pt x="221951" y="1118556"/>
                    </a:cubicBezTo>
                    <a:lnTo>
                      <a:pt x="229007" y="1133356"/>
                    </a:lnTo>
                    <a:cubicBezTo>
                      <a:pt x="232215" y="1138738"/>
                      <a:pt x="235636" y="1143896"/>
                      <a:pt x="238843" y="1149278"/>
                    </a:cubicBezTo>
                    <a:lnTo>
                      <a:pt x="247824" y="1166097"/>
                    </a:lnTo>
                    <a:cubicBezTo>
                      <a:pt x="251673" y="1171479"/>
                      <a:pt x="255522" y="1176636"/>
                      <a:pt x="259370" y="1182018"/>
                    </a:cubicBezTo>
                    <a:cubicBezTo>
                      <a:pt x="263861" y="1186503"/>
                      <a:pt x="268137" y="1190988"/>
                      <a:pt x="272628" y="1195473"/>
                    </a:cubicBezTo>
                    <a:cubicBezTo>
                      <a:pt x="277973" y="1199510"/>
                      <a:pt x="283319" y="1203322"/>
                      <a:pt x="288665" y="1207358"/>
                    </a:cubicBezTo>
                    <a:lnTo>
                      <a:pt x="306626" y="1216104"/>
                    </a:lnTo>
                    <a:lnTo>
                      <a:pt x="328008" y="1219468"/>
                    </a:lnTo>
                    <a:lnTo>
                      <a:pt x="350246" y="1218795"/>
                    </a:lnTo>
                    <a:lnTo>
                      <a:pt x="390231" y="1208704"/>
                    </a:lnTo>
                    <a:lnTo>
                      <a:pt x="425940" y="1192109"/>
                    </a:lnTo>
                    <a:lnTo>
                      <a:pt x="460580" y="1171254"/>
                    </a:lnTo>
                    <a:lnTo>
                      <a:pt x="489233" y="1146587"/>
                    </a:lnTo>
                    <a:lnTo>
                      <a:pt x="516816" y="1119901"/>
                    </a:lnTo>
                    <a:cubicBezTo>
                      <a:pt x="525369" y="1110483"/>
                      <a:pt x="534136" y="1101288"/>
                      <a:pt x="542689" y="1091870"/>
                    </a:cubicBezTo>
                    <a:lnTo>
                      <a:pt x="565782" y="1065184"/>
                    </a:lnTo>
                    <a:cubicBezTo>
                      <a:pt x="572411" y="1056663"/>
                      <a:pt x="578825" y="1048141"/>
                      <a:pt x="585454" y="1039620"/>
                    </a:cubicBezTo>
                    <a:lnTo>
                      <a:pt x="629074" y="981539"/>
                    </a:lnTo>
                    <a:lnTo>
                      <a:pt x="670984" y="916059"/>
                    </a:lnTo>
                    <a:lnTo>
                      <a:pt x="712894" y="844523"/>
                    </a:lnTo>
                    <a:lnTo>
                      <a:pt x="752024" y="766484"/>
                    </a:lnTo>
                    <a:cubicBezTo>
                      <a:pt x="763998" y="739126"/>
                      <a:pt x="775759" y="711543"/>
                      <a:pt x="787733" y="684185"/>
                    </a:cubicBezTo>
                    <a:lnTo>
                      <a:pt x="819807" y="596728"/>
                    </a:lnTo>
                    <a:cubicBezTo>
                      <a:pt x="829643" y="566230"/>
                      <a:pt x="839265" y="535732"/>
                      <a:pt x="849101" y="505234"/>
                    </a:cubicBezTo>
                    <a:cubicBezTo>
                      <a:pt x="856157" y="473615"/>
                      <a:pt x="863427" y="441996"/>
                      <a:pt x="870483" y="410376"/>
                    </a:cubicBezTo>
                    <a:cubicBezTo>
                      <a:pt x="875829" y="378084"/>
                      <a:pt x="881174" y="345568"/>
                      <a:pt x="886520" y="313276"/>
                    </a:cubicBezTo>
                    <a:cubicBezTo>
                      <a:pt x="889727" y="280088"/>
                      <a:pt x="893149" y="247123"/>
                      <a:pt x="896356" y="213934"/>
                    </a:cubicBezTo>
                    <a:cubicBezTo>
                      <a:pt x="898922" y="215504"/>
                      <a:pt x="901702" y="216849"/>
                      <a:pt x="904267" y="218419"/>
                    </a:cubicBezTo>
                    <a:lnTo>
                      <a:pt x="910682" y="229856"/>
                    </a:lnTo>
                    <a:cubicBezTo>
                      <a:pt x="912393" y="235462"/>
                      <a:pt x="914317" y="241068"/>
                      <a:pt x="916028" y="246674"/>
                    </a:cubicBezTo>
                    <a:cubicBezTo>
                      <a:pt x="916883" y="254075"/>
                      <a:pt x="917739" y="261251"/>
                      <a:pt x="918594" y="268651"/>
                    </a:cubicBezTo>
                    <a:cubicBezTo>
                      <a:pt x="919235" y="277172"/>
                      <a:pt x="919663" y="285469"/>
                      <a:pt x="920304" y="293991"/>
                    </a:cubicBezTo>
                    <a:lnTo>
                      <a:pt x="920304" y="323368"/>
                    </a:lnTo>
                    <a:lnTo>
                      <a:pt x="920304" y="354763"/>
                    </a:lnTo>
                    <a:cubicBezTo>
                      <a:pt x="919663" y="366199"/>
                      <a:pt x="919235" y="377412"/>
                      <a:pt x="918594" y="388848"/>
                    </a:cubicBezTo>
                    <a:cubicBezTo>
                      <a:pt x="917739" y="400509"/>
                      <a:pt x="916883" y="411946"/>
                      <a:pt x="916028" y="423607"/>
                    </a:cubicBezTo>
                    <a:cubicBezTo>
                      <a:pt x="914745" y="435492"/>
                      <a:pt x="913676" y="447153"/>
                      <a:pt x="912393" y="459038"/>
                    </a:cubicBezTo>
                    <a:cubicBezTo>
                      <a:pt x="910682" y="470924"/>
                      <a:pt x="908758" y="482585"/>
                      <a:pt x="907047" y="494470"/>
                    </a:cubicBezTo>
                    <a:cubicBezTo>
                      <a:pt x="906192" y="505907"/>
                      <a:pt x="905123" y="517119"/>
                      <a:pt x="904267" y="528556"/>
                    </a:cubicBezTo>
                    <a:cubicBezTo>
                      <a:pt x="902557" y="539095"/>
                      <a:pt x="900633" y="549411"/>
                      <a:pt x="898922" y="559951"/>
                    </a:cubicBezTo>
                    <a:cubicBezTo>
                      <a:pt x="897425" y="569818"/>
                      <a:pt x="896142" y="579460"/>
                      <a:pt x="894645" y="589327"/>
                    </a:cubicBezTo>
                    <a:cubicBezTo>
                      <a:pt x="892935" y="597849"/>
                      <a:pt x="891010" y="606146"/>
                      <a:pt x="889300" y="614667"/>
                    </a:cubicBezTo>
                    <a:lnTo>
                      <a:pt x="884809" y="635523"/>
                    </a:lnTo>
                    <a:cubicBezTo>
                      <a:pt x="883527" y="641129"/>
                      <a:pt x="882457" y="646511"/>
                      <a:pt x="881174" y="652117"/>
                    </a:cubicBezTo>
                    <a:lnTo>
                      <a:pt x="817027" y="841832"/>
                    </a:lnTo>
                    <a:lnTo>
                      <a:pt x="868773" y="838020"/>
                    </a:lnTo>
                    <a:lnTo>
                      <a:pt x="916883" y="828601"/>
                    </a:lnTo>
                    <a:lnTo>
                      <a:pt x="962214" y="815146"/>
                    </a:lnTo>
                    <a:lnTo>
                      <a:pt x="1005835" y="797879"/>
                    </a:lnTo>
                    <a:lnTo>
                      <a:pt x="1045178" y="778369"/>
                    </a:lnTo>
                    <a:lnTo>
                      <a:pt x="1080673" y="757066"/>
                    </a:lnTo>
                    <a:lnTo>
                      <a:pt x="1114672" y="735089"/>
                    </a:lnTo>
                    <a:lnTo>
                      <a:pt x="1145890" y="714234"/>
                    </a:lnTo>
                    <a:lnTo>
                      <a:pt x="1148456" y="724325"/>
                    </a:lnTo>
                    <a:cubicBezTo>
                      <a:pt x="1139048" y="735314"/>
                      <a:pt x="1129426" y="746078"/>
                      <a:pt x="1120017" y="757066"/>
                    </a:cubicBezTo>
                    <a:cubicBezTo>
                      <a:pt x="1108471" y="767606"/>
                      <a:pt x="1096710" y="777921"/>
                      <a:pt x="1085164" y="788461"/>
                    </a:cubicBezTo>
                    <a:lnTo>
                      <a:pt x="1043254" y="816492"/>
                    </a:lnTo>
                    <a:lnTo>
                      <a:pt x="996212" y="841832"/>
                    </a:lnTo>
                    <a:lnTo>
                      <a:pt x="946177" y="864705"/>
                    </a:lnTo>
                    <a:lnTo>
                      <a:pt x="892721" y="884664"/>
                    </a:lnTo>
                    <a:lnTo>
                      <a:pt x="837554" y="900137"/>
                    </a:lnTo>
                    <a:lnTo>
                      <a:pt x="781318" y="911349"/>
                    </a:lnTo>
                    <a:lnTo>
                      <a:pt x="769771" y="938259"/>
                    </a:lnTo>
                    <a:cubicBezTo>
                      <a:pt x="764426" y="948799"/>
                      <a:pt x="759080" y="959114"/>
                      <a:pt x="753735" y="969654"/>
                    </a:cubicBezTo>
                    <a:lnTo>
                      <a:pt x="735987" y="1002395"/>
                    </a:lnTo>
                    <a:lnTo>
                      <a:pt x="712894" y="1037826"/>
                    </a:lnTo>
                    <a:cubicBezTo>
                      <a:pt x="704769" y="1050160"/>
                      <a:pt x="696857" y="1062718"/>
                      <a:pt x="688732" y="1075051"/>
                    </a:cubicBezTo>
                    <a:cubicBezTo>
                      <a:pt x="680179" y="1087385"/>
                      <a:pt x="671412" y="1099494"/>
                      <a:pt x="662859" y="1111828"/>
                    </a:cubicBezTo>
                    <a:lnTo>
                      <a:pt x="635275" y="1146587"/>
                    </a:lnTo>
                    <a:lnTo>
                      <a:pt x="607692" y="1180673"/>
                    </a:lnTo>
                    <a:cubicBezTo>
                      <a:pt x="599139" y="1191212"/>
                      <a:pt x="590372" y="1201528"/>
                      <a:pt x="581819" y="1212068"/>
                    </a:cubicBezTo>
                    <a:lnTo>
                      <a:pt x="554235" y="1240099"/>
                    </a:lnTo>
                    <a:lnTo>
                      <a:pt x="530073" y="1264990"/>
                    </a:lnTo>
                    <a:cubicBezTo>
                      <a:pt x="463128" y="1316270"/>
                      <a:pt x="473494" y="1362219"/>
                      <a:pt x="462532" y="1477481"/>
                    </a:cubicBezTo>
                    <a:cubicBezTo>
                      <a:pt x="456545" y="1491608"/>
                      <a:pt x="461221" y="1518841"/>
                      <a:pt x="455234" y="1532968"/>
                    </a:cubicBezTo>
                    <a:cubicBezTo>
                      <a:pt x="450530" y="1547545"/>
                      <a:pt x="445826" y="1562345"/>
                      <a:pt x="441122" y="1576921"/>
                    </a:cubicBezTo>
                    <a:cubicBezTo>
                      <a:pt x="438342" y="1591946"/>
                      <a:pt x="435776" y="1606746"/>
                      <a:pt x="432997" y="1621771"/>
                    </a:cubicBezTo>
                    <a:cubicBezTo>
                      <a:pt x="431927" y="1637469"/>
                      <a:pt x="430645" y="1653390"/>
                      <a:pt x="429575" y="1669088"/>
                    </a:cubicBezTo>
                    <a:cubicBezTo>
                      <a:pt x="428934" y="1685009"/>
                      <a:pt x="428292" y="1700707"/>
                      <a:pt x="427651" y="1716629"/>
                    </a:cubicBezTo>
                    <a:cubicBezTo>
                      <a:pt x="428292" y="1732550"/>
                      <a:pt x="428934" y="1748248"/>
                      <a:pt x="429575" y="1764169"/>
                    </a:cubicBezTo>
                    <a:cubicBezTo>
                      <a:pt x="430645" y="1780315"/>
                      <a:pt x="431927" y="1796686"/>
                      <a:pt x="432997" y="1812832"/>
                    </a:cubicBezTo>
                    <a:cubicBezTo>
                      <a:pt x="434493" y="1828977"/>
                      <a:pt x="435990" y="1844899"/>
                      <a:pt x="437487" y="1861045"/>
                    </a:cubicBezTo>
                    <a:cubicBezTo>
                      <a:pt x="439197" y="1876743"/>
                      <a:pt x="441122" y="1892664"/>
                      <a:pt x="442833" y="1908362"/>
                    </a:cubicBezTo>
                    <a:cubicBezTo>
                      <a:pt x="443046" y="1931459"/>
                      <a:pt x="443474" y="1954781"/>
                      <a:pt x="443688" y="1977879"/>
                    </a:cubicBezTo>
                    <a:cubicBezTo>
                      <a:pt x="442191" y="2000977"/>
                      <a:pt x="440694" y="2024299"/>
                      <a:pt x="439197" y="2047396"/>
                    </a:cubicBezTo>
                    <a:cubicBezTo>
                      <a:pt x="436632" y="2069597"/>
                      <a:pt x="433852" y="2092022"/>
                      <a:pt x="431286" y="2114223"/>
                    </a:cubicBezTo>
                    <a:cubicBezTo>
                      <a:pt x="428079" y="2135975"/>
                      <a:pt x="424657" y="2157951"/>
                      <a:pt x="421450" y="2179703"/>
                    </a:cubicBezTo>
                    <a:cubicBezTo>
                      <a:pt x="414821" y="2253930"/>
                      <a:pt x="416104" y="2322102"/>
                      <a:pt x="409476" y="2396328"/>
                    </a:cubicBezTo>
                    <a:lnTo>
                      <a:pt x="50891" y="2396328"/>
                    </a:lnTo>
                    <a:lnTo>
                      <a:pt x="91945" y="2308198"/>
                    </a:lnTo>
                    <a:lnTo>
                      <a:pt x="142622" y="2208407"/>
                    </a:lnTo>
                    <a:cubicBezTo>
                      <a:pt x="148609" y="2196298"/>
                      <a:pt x="154382" y="2184413"/>
                      <a:pt x="160369" y="2172303"/>
                    </a:cubicBezTo>
                    <a:cubicBezTo>
                      <a:pt x="165501" y="2158848"/>
                      <a:pt x="170419" y="2145617"/>
                      <a:pt x="175551" y="2132162"/>
                    </a:cubicBezTo>
                    <a:cubicBezTo>
                      <a:pt x="180255" y="2117362"/>
                      <a:pt x="185173" y="2102337"/>
                      <a:pt x="189877" y="2087537"/>
                    </a:cubicBezTo>
                    <a:cubicBezTo>
                      <a:pt x="194368" y="2071615"/>
                      <a:pt x="198644" y="2055918"/>
                      <a:pt x="203134" y="2039996"/>
                    </a:cubicBezTo>
                    <a:cubicBezTo>
                      <a:pt x="206769" y="2022953"/>
                      <a:pt x="210191" y="2005686"/>
                      <a:pt x="213826" y="1988643"/>
                    </a:cubicBezTo>
                    <a:cubicBezTo>
                      <a:pt x="216605" y="1971152"/>
                      <a:pt x="219171" y="1953884"/>
                      <a:pt x="221951" y="1936393"/>
                    </a:cubicBezTo>
                    <a:cubicBezTo>
                      <a:pt x="224517" y="1918229"/>
                      <a:pt x="227297" y="1899840"/>
                      <a:pt x="229863" y="1881676"/>
                    </a:cubicBezTo>
                    <a:cubicBezTo>
                      <a:pt x="231573" y="1863288"/>
                      <a:pt x="233498" y="1844675"/>
                      <a:pt x="235208" y="1826286"/>
                    </a:cubicBezTo>
                    <a:cubicBezTo>
                      <a:pt x="236705" y="1807001"/>
                      <a:pt x="238202" y="1787940"/>
                      <a:pt x="239699" y="1768654"/>
                    </a:cubicBezTo>
                    <a:lnTo>
                      <a:pt x="239699" y="1711919"/>
                    </a:lnTo>
                    <a:lnTo>
                      <a:pt x="239699" y="1655857"/>
                    </a:lnTo>
                    <a:cubicBezTo>
                      <a:pt x="238202" y="1637020"/>
                      <a:pt x="236705" y="1618407"/>
                      <a:pt x="235208" y="1599570"/>
                    </a:cubicBezTo>
                    <a:cubicBezTo>
                      <a:pt x="233070" y="1581630"/>
                      <a:pt x="231145" y="1563466"/>
                      <a:pt x="229007" y="1545526"/>
                    </a:cubicBezTo>
                    <a:cubicBezTo>
                      <a:pt x="226441" y="1528035"/>
                      <a:pt x="223662" y="1510319"/>
                      <a:pt x="221096" y="1492828"/>
                    </a:cubicBezTo>
                    <a:cubicBezTo>
                      <a:pt x="217247" y="1475785"/>
                      <a:pt x="213184" y="1458966"/>
                      <a:pt x="209335" y="1441923"/>
                    </a:cubicBezTo>
                    <a:cubicBezTo>
                      <a:pt x="203990" y="1426226"/>
                      <a:pt x="198644" y="1410304"/>
                      <a:pt x="193298" y="1394607"/>
                    </a:cubicBezTo>
                    <a:cubicBezTo>
                      <a:pt x="187311" y="1379582"/>
                      <a:pt x="181538" y="1364781"/>
                      <a:pt x="175551" y="1349757"/>
                    </a:cubicBezTo>
                    <a:cubicBezTo>
                      <a:pt x="168495" y="1336302"/>
                      <a:pt x="161225" y="1323071"/>
                      <a:pt x="154168" y="1309616"/>
                    </a:cubicBezTo>
                    <a:cubicBezTo>
                      <a:pt x="146257" y="1297731"/>
                      <a:pt x="138131" y="1286070"/>
                      <a:pt x="130220" y="1274185"/>
                    </a:cubicBezTo>
                    <a:cubicBezTo>
                      <a:pt x="100105" y="1196223"/>
                      <a:pt x="62986" y="1132194"/>
                      <a:pt x="53457" y="1033789"/>
                    </a:cubicBezTo>
                    <a:cubicBezTo>
                      <a:pt x="48397" y="992826"/>
                      <a:pt x="45795" y="992303"/>
                      <a:pt x="41055" y="971672"/>
                    </a:cubicBezTo>
                    <a:cubicBezTo>
                      <a:pt x="35709" y="951041"/>
                      <a:pt x="30364" y="930635"/>
                      <a:pt x="25018" y="910004"/>
                    </a:cubicBezTo>
                    <a:cubicBezTo>
                      <a:pt x="20528" y="887803"/>
                      <a:pt x="16037" y="865378"/>
                      <a:pt x="11547" y="843178"/>
                    </a:cubicBezTo>
                    <a:cubicBezTo>
                      <a:pt x="9409" y="820528"/>
                      <a:pt x="7484" y="797655"/>
                      <a:pt x="5346" y="775006"/>
                    </a:cubicBezTo>
                    <a:cubicBezTo>
                      <a:pt x="3635" y="751235"/>
                      <a:pt x="1711" y="727465"/>
                      <a:pt x="0" y="703694"/>
                    </a:cubicBezTo>
                    <a:lnTo>
                      <a:pt x="0" y="630813"/>
                    </a:lnTo>
                    <a:cubicBezTo>
                      <a:pt x="1283" y="606370"/>
                      <a:pt x="2352" y="581703"/>
                      <a:pt x="3635" y="557260"/>
                    </a:cubicBezTo>
                    <a:cubicBezTo>
                      <a:pt x="6201" y="533041"/>
                      <a:pt x="8981" y="508598"/>
                      <a:pt x="11547" y="484379"/>
                    </a:cubicBezTo>
                    <a:cubicBezTo>
                      <a:pt x="15396" y="460160"/>
                      <a:pt x="19458" y="435941"/>
                      <a:pt x="23307" y="411722"/>
                    </a:cubicBezTo>
                    <a:cubicBezTo>
                      <a:pt x="27370" y="388400"/>
                      <a:pt x="31647" y="364854"/>
                      <a:pt x="35709" y="341532"/>
                    </a:cubicBezTo>
                    <a:cubicBezTo>
                      <a:pt x="41696" y="318883"/>
                      <a:pt x="47470" y="296009"/>
                      <a:pt x="53457" y="273360"/>
                    </a:cubicBezTo>
                    <a:cubicBezTo>
                      <a:pt x="60513" y="252056"/>
                      <a:pt x="67783" y="230528"/>
                      <a:pt x="74839" y="209225"/>
                    </a:cubicBezTo>
                    <a:cubicBezTo>
                      <a:pt x="82323" y="189042"/>
                      <a:pt x="89593" y="168636"/>
                      <a:pt x="97077" y="148453"/>
                    </a:cubicBezTo>
                    <a:cubicBezTo>
                      <a:pt x="105630" y="130065"/>
                      <a:pt x="114397" y="111901"/>
                      <a:pt x="122950" y="93512"/>
                    </a:cubicBezTo>
                    <a:lnTo>
                      <a:pt x="150533" y="43504"/>
                    </a:lnTo>
                    <a:lnTo>
                      <a:pt x="183676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1800"/>
              </a:p>
            </p:txBody>
          </p:sp>
          <p:sp>
            <p:nvSpPr>
              <p:cNvPr id="57" name="Block Arc 11">
                <a:extLst>
                  <a:ext uri="{FF2B5EF4-FFF2-40B4-BE49-F238E27FC236}">
                    <a16:creationId xmlns:a16="http://schemas.microsoft.com/office/drawing/2014/main" id="{13E06C5B-5F9A-403C-B335-0A8333F16AFC}"/>
                  </a:ext>
                </a:extLst>
              </p:cNvPr>
              <p:cNvSpPr/>
              <p:nvPr/>
            </p:nvSpPr>
            <p:spPr>
              <a:xfrm>
                <a:off x="7271794" y="3028017"/>
                <a:ext cx="149288" cy="242911"/>
              </a:xfrm>
              <a:custGeom>
                <a:avLst/>
                <a:gdLst/>
                <a:ahLst/>
                <a:cxnLst/>
                <a:rect l="l" t="t" r="r" b="b"/>
                <a:pathLst>
                  <a:path w="3636337" h="7138182">
                    <a:moveTo>
                      <a:pt x="1563551" y="3029061"/>
                    </a:moveTo>
                    <a:lnTo>
                      <a:pt x="1563551" y="1171769"/>
                    </a:lnTo>
                    <a:cubicBezTo>
                      <a:pt x="1444523" y="1201084"/>
                      <a:pt x="1330799" y="1254073"/>
                      <a:pt x="1228219" y="1328453"/>
                    </a:cubicBezTo>
                    <a:cubicBezTo>
                      <a:pt x="927220" y="1546705"/>
                      <a:pt x="771440" y="1913395"/>
                      <a:pt x="823311" y="2281559"/>
                    </a:cubicBezTo>
                    <a:cubicBezTo>
                      <a:pt x="886035" y="2761950"/>
                      <a:pt x="1181988" y="2923981"/>
                      <a:pt x="1563551" y="3029061"/>
                    </a:cubicBezTo>
                    <a:close/>
                    <a:moveTo>
                      <a:pt x="2056123" y="5971053"/>
                    </a:moveTo>
                    <a:cubicBezTo>
                      <a:pt x="2180706" y="5941789"/>
                      <a:pt x="2300029" y="5887431"/>
                      <a:pt x="2407191" y="5809729"/>
                    </a:cubicBezTo>
                    <a:cubicBezTo>
                      <a:pt x="2708190" y="5591477"/>
                      <a:pt x="2863970" y="5224787"/>
                      <a:pt x="2812099" y="4856623"/>
                    </a:cubicBezTo>
                    <a:cubicBezTo>
                      <a:pt x="2712300" y="4365494"/>
                      <a:pt x="2419393" y="4148018"/>
                      <a:pt x="2056123" y="4007016"/>
                    </a:cubicBezTo>
                    <a:close/>
                    <a:moveTo>
                      <a:pt x="2056123" y="7138182"/>
                    </a:moveTo>
                    <a:lnTo>
                      <a:pt x="1563551" y="7138182"/>
                    </a:lnTo>
                    <a:lnTo>
                      <a:pt x="1563551" y="6796553"/>
                    </a:lnTo>
                    <a:cubicBezTo>
                      <a:pt x="1376287" y="6771102"/>
                      <a:pt x="1191751" y="6715291"/>
                      <a:pt x="1016794" y="6629471"/>
                    </a:cubicBezTo>
                    <a:cubicBezTo>
                      <a:pt x="412303" y="6332946"/>
                      <a:pt x="21102" y="5726704"/>
                      <a:pt x="0" y="5053734"/>
                    </a:cubicBezTo>
                    <a:lnTo>
                      <a:pt x="813973" y="5028205"/>
                    </a:lnTo>
                    <a:cubicBezTo>
                      <a:pt x="825624" y="5399818"/>
                      <a:pt x="1041643" y="5734588"/>
                      <a:pt x="1375441" y="5898325"/>
                    </a:cubicBezTo>
                    <a:cubicBezTo>
                      <a:pt x="1436179" y="5928119"/>
                      <a:pt x="1499008" y="5951362"/>
                      <a:pt x="1563551" y="5965918"/>
                    </a:cubicBezTo>
                    <a:lnTo>
                      <a:pt x="1563551" y="3847635"/>
                    </a:lnTo>
                    <a:cubicBezTo>
                      <a:pt x="920238" y="3662345"/>
                      <a:pt x="233045" y="3450393"/>
                      <a:pt x="16852" y="2382091"/>
                    </a:cubicBezTo>
                    <a:cubicBezTo>
                      <a:pt x="-73403" y="1719933"/>
                      <a:pt x="208577" y="1061859"/>
                      <a:pt x="750173" y="669157"/>
                    </a:cubicBezTo>
                    <a:cubicBezTo>
                      <a:pt x="994931" y="491686"/>
                      <a:pt x="1274723" y="381458"/>
                      <a:pt x="1563551" y="341319"/>
                    </a:cubicBezTo>
                    <a:lnTo>
                      <a:pt x="1563551" y="0"/>
                    </a:lnTo>
                    <a:lnTo>
                      <a:pt x="2056123" y="0"/>
                    </a:lnTo>
                    <a:lnTo>
                      <a:pt x="2056123" y="339268"/>
                    </a:lnTo>
                    <a:cubicBezTo>
                      <a:pt x="2248752" y="363969"/>
                      <a:pt x="2438747" y="420481"/>
                      <a:pt x="2618616" y="508711"/>
                    </a:cubicBezTo>
                    <a:cubicBezTo>
                      <a:pt x="3223107" y="805237"/>
                      <a:pt x="3614308" y="1411478"/>
                      <a:pt x="3635410" y="2084448"/>
                    </a:cubicBezTo>
                    <a:lnTo>
                      <a:pt x="2821437" y="2109978"/>
                    </a:lnTo>
                    <a:cubicBezTo>
                      <a:pt x="2809786" y="1738364"/>
                      <a:pt x="2593767" y="1403594"/>
                      <a:pt x="2259969" y="1239857"/>
                    </a:cubicBezTo>
                    <a:cubicBezTo>
                      <a:pt x="2194243" y="1207617"/>
                      <a:pt x="2126069" y="1183046"/>
                      <a:pt x="2056123" y="1168235"/>
                    </a:cubicBezTo>
                    <a:lnTo>
                      <a:pt x="2056123" y="3150890"/>
                    </a:lnTo>
                    <a:cubicBezTo>
                      <a:pt x="2675271" y="3303511"/>
                      <a:pt x="3347939" y="3564428"/>
                      <a:pt x="3618512" y="4743007"/>
                    </a:cubicBezTo>
                    <a:cubicBezTo>
                      <a:pt x="3712448" y="5409725"/>
                      <a:pt x="3430336" y="6073786"/>
                      <a:pt x="2885237" y="6469025"/>
                    </a:cubicBezTo>
                    <a:cubicBezTo>
                      <a:pt x="2636047" y="6649712"/>
                      <a:pt x="2350538" y="6760700"/>
                      <a:pt x="2056123" y="67987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Block Arc 11">
                <a:extLst>
                  <a:ext uri="{FF2B5EF4-FFF2-40B4-BE49-F238E27FC236}">
                    <a16:creationId xmlns:a16="http://schemas.microsoft.com/office/drawing/2014/main" id="{3E7EF62C-4D5C-4BB3-8867-7B055BA656C1}"/>
                  </a:ext>
                </a:extLst>
              </p:cNvPr>
              <p:cNvSpPr/>
              <p:nvPr/>
            </p:nvSpPr>
            <p:spPr>
              <a:xfrm>
                <a:off x="7392394" y="3465148"/>
                <a:ext cx="149288" cy="242911"/>
              </a:xfrm>
              <a:custGeom>
                <a:avLst/>
                <a:gdLst/>
                <a:ahLst/>
                <a:cxnLst/>
                <a:rect l="l" t="t" r="r" b="b"/>
                <a:pathLst>
                  <a:path w="3636337" h="7138182">
                    <a:moveTo>
                      <a:pt x="1563551" y="3029061"/>
                    </a:moveTo>
                    <a:lnTo>
                      <a:pt x="1563551" y="1171769"/>
                    </a:lnTo>
                    <a:cubicBezTo>
                      <a:pt x="1444523" y="1201084"/>
                      <a:pt x="1330799" y="1254073"/>
                      <a:pt x="1228219" y="1328453"/>
                    </a:cubicBezTo>
                    <a:cubicBezTo>
                      <a:pt x="927220" y="1546705"/>
                      <a:pt x="771440" y="1913395"/>
                      <a:pt x="823311" y="2281559"/>
                    </a:cubicBezTo>
                    <a:cubicBezTo>
                      <a:pt x="886035" y="2761950"/>
                      <a:pt x="1181988" y="2923981"/>
                      <a:pt x="1563551" y="3029061"/>
                    </a:cubicBezTo>
                    <a:close/>
                    <a:moveTo>
                      <a:pt x="2056123" y="5971053"/>
                    </a:moveTo>
                    <a:cubicBezTo>
                      <a:pt x="2180706" y="5941789"/>
                      <a:pt x="2300029" y="5887431"/>
                      <a:pt x="2407191" y="5809729"/>
                    </a:cubicBezTo>
                    <a:cubicBezTo>
                      <a:pt x="2708190" y="5591477"/>
                      <a:pt x="2863970" y="5224787"/>
                      <a:pt x="2812099" y="4856623"/>
                    </a:cubicBezTo>
                    <a:cubicBezTo>
                      <a:pt x="2712300" y="4365494"/>
                      <a:pt x="2419393" y="4148018"/>
                      <a:pt x="2056123" y="4007016"/>
                    </a:cubicBezTo>
                    <a:close/>
                    <a:moveTo>
                      <a:pt x="2056123" y="7138182"/>
                    </a:moveTo>
                    <a:lnTo>
                      <a:pt x="1563551" y="7138182"/>
                    </a:lnTo>
                    <a:lnTo>
                      <a:pt x="1563551" y="6796553"/>
                    </a:lnTo>
                    <a:cubicBezTo>
                      <a:pt x="1376287" y="6771102"/>
                      <a:pt x="1191751" y="6715291"/>
                      <a:pt x="1016794" y="6629471"/>
                    </a:cubicBezTo>
                    <a:cubicBezTo>
                      <a:pt x="412303" y="6332946"/>
                      <a:pt x="21102" y="5726704"/>
                      <a:pt x="0" y="5053734"/>
                    </a:cubicBezTo>
                    <a:lnTo>
                      <a:pt x="813973" y="5028205"/>
                    </a:lnTo>
                    <a:cubicBezTo>
                      <a:pt x="825624" y="5399818"/>
                      <a:pt x="1041643" y="5734588"/>
                      <a:pt x="1375441" y="5898325"/>
                    </a:cubicBezTo>
                    <a:cubicBezTo>
                      <a:pt x="1436179" y="5928119"/>
                      <a:pt x="1499008" y="5951362"/>
                      <a:pt x="1563551" y="5965918"/>
                    </a:cubicBezTo>
                    <a:lnTo>
                      <a:pt x="1563551" y="3847635"/>
                    </a:lnTo>
                    <a:cubicBezTo>
                      <a:pt x="920238" y="3662345"/>
                      <a:pt x="233045" y="3450393"/>
                      <a:pt x="16852" y="2382091"/>
                    </a:cubicBezTo>
                    <a:cubicBezTo>
                      <a:pt x="-73403" y="1719933"/>
                      <a:pt x="208577" y="1061859"/>
                      <a:pt x="750173" y="669157"/>
                    </a:cubicBezTo>
                    <a:cubicBezTo>
                      <a:pt x="994931" y="491686"/>
                      <a:pt x="1274723" y="381458"/>
                      <a:pt x="1563551" y="341319"/>
                    </a:cubicBezTo>
                    <a:lnTo>
                      <a:pt x="1563551" y="0"/>
                    </a:lnTo>
                    <a:lnTo>
                      <a:pt x="2056123" y="0"/>
                    </a:lnTo>
                    <a:lnTo>
                      <a:pt x="2056123" y="339268"/>
                    </a:lnTo>
                    <a:cubicBezTo>
                      <a:pt x="2248752" y="363969"/>
                      <a:pt x="2438747" y="420481"/>
                      <a:pt x="2618616" y="508711"/>
                    </a:cubicBezTo>
                    <a:cubicBezTo>
                      <a:pt x="3223107" y="805237"/>
                      <a:pt x="3614308" y="1411478"/>
                      <a:pt x="3635410" y="2084448"/>
                    </a:cubicBezTo>
                    <a:lnTo>
                      <a:pt x="2821437" y="2109978"/>
                    </a:lnTo>
                    <a:cubicBezTo>
                      <a:pt x="2809786" y="1738364"/>
                      <a:pt x="2593767" y="1403594"/>
                      <a:pt x="2259969" y="1239857"/>
                    </a:cubicBezTo>
                    <a:cubicBezTo>
                      <a:pt x="2194243" y="1207617"/>
                      <a:pt x="2126069" y="1183046"/>
                      <a:pt x="2056123" y="1168235"/>
                    </a:cubicBezTo>
                    <a:lnTo>
                      <a:pt x="2056123" y="3150890"/>
                    </a:lnTo>
                    <a:cubicBezTo>
                      <a:pt x="2675271" y="3303511"/>
                      <a:pt x="3347939" y="3564428"/>
                      <a:pt x="3618512" y="4743007"/>
                    </a:cubicBezTo>
                    <a:cubicBezTo>
                      <a:pt x="3712448" y="5409725"/>
                      <a:pt x="3430336" y="6073786"/>
                      <a:pt x="2885237" y="6469025"/>
                    </a:cubicBezTo>
                    <a:cubicBezTo>
                      <a:pt x="2636047" y="6649712"/>
                      <a:pt x="2350538" y="6760700"/>
                      <a:pt x="2056123" y="67987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6" name="Forme libre 175"/>
            <p:cNvSpPr/>
            <p:nvPr/>
          </p:nvSpPr>
          <p:spPr>
            <a:xfrm>
              <a:off x="6393606" y="3065731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7" name="Forme libre 176"/>
            <p:cNvSpPr/>
            <p:nvPr/>
          </p:nvSpPr>
          <p:spPr>
            <a:xfrm>
              <a:off x="6738436" y="2986762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8" name="Forme libre 177"/>
            <p:cNvSpPr/>
            <p:nvPr/>
          </p:nvSpPr>
          <p:spPr>
            <a:xfrm>
              <a:off x="6270188" y="3427097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9" name="Forme libre 178"/>
            <p:cNvSpPr/>
            <p:nvPr/>
          </p:nvSpPr>
          <p:spPr>
            <a:xfrm>
              <a:off x="7139185" y="3136084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0" name="Forme libre 179"/>
            <p:cNvSpPr/>
            <p:nvPr/>
          </p:nvSpPr>
          <p:spPr>
            <a:xfrm>
              <a:off x="7271794" y="3495845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90" name="Groupe 189"/>
          <p:cNvGrpSpPr/>
          <p:nvPr/>
        </p:nvGrpSpPr>
        <p:grpSpPr>
          <a:xfrm>
            <a:off x="8844391" y="1736223"/>
            <a:ext cx="1871282" cy="3477229"/>
            <a:chOff x="8844391" y="1736223"/>
            <a:chExt cx="1871282" cy="3477229"/>
          </a:xfrm>
        </p:grpSpPr>
        <p:grpSp>
          <p:nvGrpSpPr>
            <p:cNvPr id="24" name="그룹 58">
              <a:extLst>
                <a:ext uri="{FF2B5EF4-FFF2-40B4-BE49-F238E27FC236}">
                  <a16:creationId xmlns:a16="http://schemas.microsoft.com/office/drawing/2014/main" id="{9C24983F-F886-4BFF-8321-F966E67E78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52296" y="4169452"/>
              <a:ext cx="1212698" cy="1044000"/>
              <a:chOff x="7521194" y="5284915"/>
              <a:chExt cx="1137987" cy="979683"/>
            </a:xfrm>
          </p:grpSpPr>
          <p:grpSp>
            <p:nvGrpSpPr>
              <p:cNvPr id="25" name="Group 7">
                <a:extLst>
                  <a:ext uri="{FF2B5EF4-FFF2-40B4-BE49-F238E27FC236}">
                    <a16:creationId xmlns:a16="http://schemas.microsoft.com/office/drawing/2014/main" id="{8E8E7A6F-6EAA-4B7D-A795-B654EAB7C3E4}"/>
                  </a:ext>
                </a:extLst>
              </p:cNvPr>
              <p:cNvGrpSpPr/>
              <p:nvPr/>
            </p:nvGrpSpPr>
            <p:grpSpPr>
              <a:xfrm>
                <a:off x="7521194" y="5284915"/>
                <a:ext cx="1137987" cy="979683"/>
                <a:chOff x="5580112" y="4160675"/>
                <a:chExt cx="2016224" cy="1735751"/>
              </a:xfrm>
            </p:grpSpPr>
            <p:sp>
              <p:nvSpPr>
                <p:cNvPr id="27" name="Trapezoid 1">
                  <a:extLst>
                    <a:ext uri="{FF2B5EF4-FFF2-40B4-BE49-F238E27FC236}">
                      <a16:creationId xmlns:a16="http://schemas.microsoft.com/office/drawing/2014/main" id="{49CBAF19-F63A-4432-9CEB-9B8F9376DF24}"/>
                    </a:ext>
                  </a:extLst>
                </p:cNvPr>
                <p:cNvSpPr/>
                <p:nvPr/>
              </p:nvSpPr>
              <p:spPr>
                <a:xfrm rot="10800000">
                  <a:off x="5796136" y="4653136"/>
                  <a:ext cx="1584176" cy="1243290"/>
                </a:xfrm>
                <a:custGeom>
                  <a:avLst/>
                  <a:gdLst>
                    <a:gd name="connsiteX0" fmla="*/ 0 w 1584176"/>
                    <a:gd name="connsiteY0" fmla="*/ 1216152 h 1216152"/>
                    <a:gd name="connsiteX1" fmla="*/ 304038 w 1584176"/>
                    <a:gd name="connsiteY1" fmla="*/ 0 h 1216152"/>
                    <a:gd name="connsiteX2" fmla="*/ 1280138 w 1584176"/>
                    <a:gd name="connsiteY2" fmla="*/ 0 h 1216152"/>
                    <a:gd name="connsiteX3" fmla="*/ 1584176 w 1584176"/>
                    <a:gd name="connsiteY3" fmla="*/ 1216152 h 1216152"/>
                    <a:gd name="connsiteX4" fmla="*/ 0 w 1584176"/>
                    <a:gd name="connsiteY4" fmla="*/ 1216152 h 1216152"/>
                    <a:gd name="connsiteX0" fmla="*/ 0 w 1584176"/>
                    <a:gd name="connsiteY0" fmla="*/ 1235792 h 1235792"/>
                    <a:gd name="connsiteX1" fmla="*/ 304038 w 1584176"/>
                    <a:gd name="connsiteY1" fmla="*/ 19640 h 1235792"/>
                    <a:gd name="connsiteX2" fmla="*/ 1280138 w 1584176"/>
                    <a:gd name="connsiteY2" fmla="*/ 19640 h 1235792"/>
                    <a:gd name="connsiteX3" fmla="*/ 1584176 w 1584176"/>
                    <a:gd name="connsiteY3" fmla="*/ 1235792 h 1235792"/>
                    <a:gd name="connsiteX4" fmla="*/ 0 w 1584176"/>
                    <a:gd name="connsiteY4" fmla="*/ 1235792 h 1235792"/>
                    <a:gd name="connsiteX0" fmla="*/ 0 w 1584176"/>
                    <a:gd name="connsiteY0" fmla="*/ 1243290 h 1243290"/>
                    <a:gd name="connsiteX1" fmla="*/ 304038 w 1584176"/>
                    <a:gd name="connsiteY1" fmla="*/ 27138 h 1243290"/>
                    <a:gd name="connsiteX2" fmla="*/ 1280138 w 1584176"/>
                    <a:gd name="connsiteY2" fmla="*/ 27138 h 1243290"/>
                    <a:gd name="connsiteX3" fmla="*/ 1584176 w 1584176"/>
                    <a:gd name="connsiteY3" fmla="*/ 1243290 h 1243290"/>
                    <a:gd name="connsiteX4" fmla="*/ 0 w 1584176"/>
                    <a:gd name="connsiteY4" fmla="*/ 1243290 h 124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84176" h="1243290">
                      <a:moveTo>
                        <a:pt x="0" y="1243290"/>
                      </a:moveTo>
                      <a:lnTo>
                        <a:pt x="304038" y="27138"/>
                      </a:lnTo>
                      <a:cubicBezTo>
                        <a:pt x="629405" y="-57"/>
                        <a:pt x="941174" y="-17053"/>
                        <a:pt x="1280138" y="27138"/>
                      </a:cubicBezTo>
                      <a:lnTo>
                        <a:pt x="1584176" y="1243290"/>
                      </a:lnTo>
                      <a:lnTo>
                        <a:pt x="0" y="124329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Trapezoid 6">
                  <a:extLst>
                    <a:ext uri="{FF2B5EF4-FFF2-40B4-BE49-F238E27FC236}">
                      <a16:creationId xmlns:a16="http://schemas.microsoft.com/office/drawing/2014/main" id="{CB6796F1-302B-49E1-8A09-B580662614A4}"/>
                    </a:ext>
                  </a:extLst>
                </p:cNvPr>
                <p:cNvSpPr/>
                <p:nvPr/>
              </p:nvSpPr>
              <p:spPr>
                <a:xfrm rot="10800000">
                  <a:off x="5580112" y="4312147"/>
                  <a:ext cx="2016224" cy="471979"/>
                </a:xfrm>
                <a:custGeom>
                  <a:avLst/>
                  <a:gdLst>
                    <a:gd name="connsiteX0" fmla="*/ 0 w 2016224"/>
                    <a:gd name="connsiteY0" fmla="*/ 360040 h 360040"/>
                    <a:gd name="connsiteX1" fmla="*/ 128109 w 2016224"/>
                    <a:gd name="connsiteY1" fmla="*/ 0 h 360040"/>
                    <a:gd name="connsiteX2" fmla="*/ 1888115 w 2016224"/>
                    <a:gd name="connsiteY2" fmla="*/ 0 h 360040"/>
                    <a:gd name="connsiteX3" fmla="*/ 2016224 w 2016224"/>
                    <a:gd name="connsiteY3" fmla="*/ 360040 h 360040"/>
                    <a:gd name="connsiteX4" fmla="*/ 0 w 2016224"/>
                    <a:gd name="connsiteY4" fmla="*/ 360040 h 360040"/>
                    <a:gd name="connsiteX0" fmla="*/ 0 w 2016224"/>
                    <a:gd name="connsiteY0" fmla="*/ 431046 h 431046"/>
                    <a:gd name="connsiteX1" fmla="*/ 128109 w 2016224"/>
                    <a:gd name="connsiteY1" fmla="*/ 71006 h 431046"/>
                    <a:gd name="connsiteX2" fmla="*/ 1888115 w 2016224"/>
                    <a:gd name="connsiteY2" fmla="*/ 71006 h 431046"/>
                    <a:gd name="connsiteX3" fmla="*/ 2016224 w 2016224"/>
                    <a:gd name="connsiteY3" fmla="*/ 431046 h 431046"/>
                    <a:gd name="connsiteX4" fmla="*/ 0 w 2016224"/>
                    <a:gd name="connsiteY4" fmla="*/ 431046 h 431046"/>
                    <a:gd name="connsiteX0" fmla="*/ 0 w 2016224"/>
                    <a:gd name="connsiteY0" fmla="*/ 458241 h 458241"/>
                    <a:gd name="connsiteX1" fmla="*/ 128109 w 2016224"/>
                    <a:gd name="connsiteY1" fmla="*/ 98201 h 458241"/>
                    <a:gd name="connsiteX2" fmla="*/ 1888115 w 2016224"/>
                    <a:gd name="connsiteY2" fmla="*/ 98201 h 458241"/>
                    <a:gd name="connsiteX3" fmla="*/ 2016224 w 2016224"/>
                    <a:gd name="connsiteY3" fmla="*/ 458241 h 458241"/>
                    <a:gd name="connsiteX4" fmla="*/ 0 w 2016224"/>
                    <a:gd name="connsiteY4" fmla="*/ 458241 h 458241"/>
                    <a:gd name="connsiteX0" fmla="*/ 0 w 2016224"/>
                    <a:gd name="connsiteY0" fmla="*/ 465296 h 465296"/>
                    <a:gd name="connsiteX1" fmla="*/ 128109 w 2016224"/>
                    <a:gd name="connsiteY1" fmla="*/ 105256 h 465296"/>
                    <a:gd name="connsiteX2" fmla="*/ 1888115 w 2016224"/>
                    <a:gd name="connsiteY2" fmla="*/ 105256 h 465296"/>
                    <a:gd name="connsiteX3" fmla="*/ 2016224 w 2016224"/>
                    <a:gd name="connsiteY3" fmla="*/ 465296 h 465296"/>
                    <a:gd name="connsiteX4" fmla="*/ 0 w 2016224"/>
                    <a:gd name="connsiteY4" fmla="*/ 465296 h 465296"/>
                    <a:gd name="connsiteX0" fmla="*/ 0 w 2016224"/>
                    <a:gd name="connsiteY0" fmla="*/ 471979 h 471979"/>
                    <a:gd name="connsiteX1" fmla="*/ 128109 w 2016224"/>
                    <a:gd name="connsiteY1" fmla="*/ 111939 h 471979"/>
                    <a:gd name="connsiteX2" fmla="*/ 1888115 w 2016224"/>
                    <a:gd name="connsiteY2" fmla="*/ 111939 h 471979"/>
                    <a:gd name="connsiteX3" fmla="*/ 2016224 w 2016224"/>
                    <a:gd name="connsiteY3" fmla="*/ 471979 h 471979"/>
                    <a:gd name="connsiteX4" fmla="*/ 0 w 2016224"/>
                    <a:gd name="connsiteY4" fmla="*/ 471979 h 471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6224" h="471979">
                      <a:moveTo>
                        <a:pt x="0" y="471979"/>
                      </a:moveTo>
                      <a:lnTo>
                        <a:pt x="128109" y="111939"/>
                      </a:lnTo>
                      <a:cubicBezTo>
                        <a:pt x="572010" y="-7034"/>
                        <a:pt x="1260655" y="-64822"/>
                        <a:pt x="1888115" y="111939"/>
                      </a:cubicBezTo>
                      <a:lnTo>
                        <a:pt x="2016224" y="471979"/>
                      </a:lnTo>
                      <a:lnTo>
                        <a:pt x="0" y="47197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Oval 5">
                  <a:extLst>
                    <a:ext uri="{FF2B5EF4-FFF2-40B4-BE49-F238E27FC236}">
                      <a16:creationId xmlns:a16="http://schemas.microsoft.com/office/drawing/2014/main" id="{82A841B1-E40D-42D2-B5C3-C17F3FCC25A8}"/>
                    </a:ext>
                  </a:extLst>
                </p:cNvPr>
                <p:cNvSpPr/>
                <p:nvPr/>
              </p:nvSpPr>
              <p:spPr>
                <a:xfrm>
                  <a:off x="5580223" y="4160675"/>
                  <a:ext cx="2016000" cy="30294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6" name="Chord 23">
                <a:extLst>
                  <a:ext uri="{FF2B5EF4-FFF2-40B4-BE49-F238E27FC236}">
                    <a16:creationId xmlns:a16="http://schemas.microsoft.com/office/drawing/2014/main" id="{013F8FF2-D9EE-4EF9-AE8E-5B7FB861CD93}"/>
                  </a:ext>
                </a:extLst>
              </p:cNvPr>
              <p:cNvSpPr/>
              <p:nvPr/>
            </p:nvSpPr>
            <p:spPr>
              <a:xfrm>
                <a:off x="7788585" y="5306768"/>
                <a:ext cx="578589" cy="141955"/>
              </a:xfrm>
              <a:custGeom>
                <a:avLst/>
                <a:gdLst>
                  <a:gd name="connsiteX0" fmla="*/ 115433 w 914400"/>
                  <a:gd name="connsiteY0" fmla="*/ 153510 h 914400"/>
                  <a:gd name="connsiteX1" fmla="*/ 462323 w 914400"/>
                  <a:gd name="connsiteY1" fmla="*/ 28 h 914400"/>
                  <a:gd name="connsiteX2" fmla="*/ 805686 w 914400"/>
                  <a:gd name="connsiteY2" fmla="*/ 161244 h 914400"/>
                  <a:gd name="connsiteX3" fmla="*/ 115433 w 914400"/>
                  <a:gd name="connsiteY3" fmla="*/ 153510 h 914400"/>
                  <a:gd name="connsiteX0" fmla="*/ 0 w 723591"/>
                  <a:gd name="connsiteY0" fmla="*/ 177315 h 177532"/>
                  <a:gd name="connsiteX1" fmla="*/ 380228 w 723591"/>
                  <a:gd name="connsiteY1" fmla="*/ 21 h 177532"/>
                  <a:gd name="connsiteX2" fmla="*/ 723591 w 723591"/>
                  <a:gd name="connsiteY2" fmla="*/ 161237 h 177532"/>
                  <a:gd name="connsiteX3" fmla="*/ 0 w 723591"/>
                  <a:gd name="connsiteY3" fmla="*/ 177315 h 177532"/>
                  <a:gd name="connsiteX0" fmla="*/ 0 w 759310"/>
                  <a:gd name="connsiteY0" fmla="*/ 177315 h 185049"/>
                  <a:gd name="connsiteX1" fmla="*/ 380228 w 759310"/>
                  <a:gd name="connsiteY1" fmla="*/ 21 h 185049"/>
                  <a:gd name="connsiteX2" fmla="*/ 759310 w 759310"/>
                  <a:gd name="connsiteY2" fmla="*/ 185049 h 185049"/>
                  <a:gd name="connsiteX3" fmla="*/ 0 w 759310"/>
                  <a:gd name="connsiteY3" fmla="*/ 177315 h 185049"/>
                  <a:gd name="connsiteX0" fmla="*/ 0 w 759310"/>
                  <a:gd name="connsiteY0" fmla="*/ 177315 h 188144"/>
                  <a:gd name="connsiteX1" fmla="*/ 380228 w 759310"/>
                  <a:gd name="connsiteY1" fmla="*/ 21 h 188144"/>
                  <a:gd name="connsiteX2" fmla="*/ 759310 w 759310"/>
                  <a:gd name="connsiteY2" fmla="*/ 185049 h 188144"/>
                  <a:gd name="connsiteX3" fmla="*/ 0 w 759310"/>
                  <a:gd name="connsiteY3" fmla="*/ 177315 h 188144"/>
                  <a:gd name="connsiteX0" fmla="*/ 0 w 759310"/>
                  <a:gd name="connsiteY0" fmla="*/ 177315 h 191233"/>
                  <a:gd name="connsiteX1" fmla="*/ 380228 w 759310"/>
                  <a:gd name="connsiteY1" fmla="*/ 21 h 191233"/>
                  <a:gd name="connsiteX2" fmla="*/ 759310 w 759310"/>
                  <a:gd name="connsiteY2" fmla="*/ 185049 h 191233"/>
                  <a:gd name="connsiteX3" fmla="*/ 0 w 759310"/>
                  <a:gd name="connsiteY3" fmla="*/ 177315 h 191233"/>
                  <a:gd name="connsiteX0" fmla="*/ 0 w 759310"/>
                  <a:gd name="connsiteY0" fmla="*/ 177315 h 187572"/>
                  <a:gd name="connsiteX1" fmla="*/ 380228 w 759310"/>
                  <a:gd name="connsiteY1" fmla="*/ 21 h 187572"/>
                  <a:gd name="connsiteX2" fmla="*/ 759310 w 759310"/>
                  <a:gd name="connsiteY2" fmla="*/ 177905 h 187572"/>
                  <a:gd name="connsiteX3" fmla="*/ 0 w 759310"/>
                  <a:gd name="connsiteY3" fmla="*/ 177315 h 187572"/>
                  <a:gd name="connsiteX0" fmla="*/ 0 w 768835"/>
                  <a:gd name="connsiteY0" fmla="*/ 177315 h 188632"/>
                  <a:gd name="connsiteX1" fmla="*/ 380228 w 768835"/>
                  <a:gd name="connsiteY1" fmla="*/ 21 h 188632"/>
                  <a:gd name="connsiteX2" fmla="*/ 768835 w 768835"/>
                  <a:gd name="connsiteY2" fmla="*/ 180287 h 188632"/>
                  <a:gd name="connsiteX3" fmla="*/ 0 w 768835"/>
                  <a:gd name="connsiteY3" fmla="*/ 177315 h 18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8835" h="188632">
                    <a:moveTo>
                      <a:pt x="0" y="177315"/>
                    </a:moveTo>
                    <a:cubicBezTo>
                      <a:pt x="87950" y="78338"/>
                      <a:pt x="247828" y="-1462"/>
                      <a:pt x="380228" y="21"/>
                    </a:cubicBezTo>
                    <a:cubicBezTo>
                      <a:pt x="512627" y="1505"/>
                      <a:pt x="683125" y="79364"/>
                      <a:pt x="768835" y="180287"/>
                    </a:cubicBezTo>
                    <a:cubicBezTo>
                      <a:pt x="513351" y="189616"/>
                      <a:pt x="257866" y="194180"/>
                      <a:pt x="0" y="17731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2" name="자유형: 도형 84">
              <a:extLst>
                <a:ext uri="{FF2B5EF4-FFF2-40B4-BE49-F238E27FC236}">
                  <a16:creationId xmlns:a16="http://schemas.microsoft.com/office/drawing/2014/main" id="{D06CD08E-6A8D-4E49-BFE2-E39727CB5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1864" y="2166015"/>
              <a:ext cx="1295643" cy="2094542"/>
            </a:xfrm>
            <a:custGeom>
              <a:avLst/>
              <a:gdLst>
                <a:gd name="connsiteX0" fmla="*/ 1361456 w 1362600"/>
                <a:gd name="connsiteY0" fmla="*/ 1033789 h 2396328"/>
                <a:gd name="connsiteX1" fmla="*/ 1362600 w 1362600"/>
                <a:gd name="connsiteY1" fmla="*/ 1034469 h 2396328"/>
                <a:gd name="connsiteX2" fmla="*/ 1360043 w 1362600"/>
                <a:gd name="connsiteY2" fmla="*/ 1035347 h 2396328"/>
                <a:gd name="connsiteX3" fmla="*/ 250633 w 1362600"/>
                <a:gd name="connsiteY3" fmla="*/ 0 h 2396328"/>
                <a:gd name="connsiteX4" fmla="*/ 246998 w 1362600"/>
                <a:gd name="connsiteY4" fmla="*/ 10764 h 2396328"/>
                <a:gd name="connsiteX5" fmla="*/ 245288 w 1362600"/>
                <a:gd name="connsiteY5" fmla="*/ 17940 h 2396328"/>
                <a:gd name="connsiteX6" fmla="*/ 243363 w 1362600"/>
                <a:gd name="connsiteY6" fmla="*/ 22649 h 2396328"/>
                <a:gd name="connsiteX7" fmla="*/ 243363 w 1362600"/>
                <a:gd name="connsiteY7" fmla="*/ 25340 h 2396328"/>
                <a:gd name="connsiteX8" fmla="*/ 245288 w 1362600"/>
                <a:gd name="connsiteY8" fmla="*/ 26686 h 2396328"/>
                <a:gd name="connsiteX9" fmla="*/ 245288 w 1362600"/>
                <a:gd name="connsiteY9" fmla="*/ 28031 h 2396328"/>
                <a:gd name="connsiteX10" fmla="*/ 246998 w 1362600"/>
                <a:gd name="connsiteY10" fmla="*/ 28031 h 2396328"/>
                <a:gd name="connsiteX11" fmla="*/ 246998 w 1362600"/>
                <a:gd name="connsiteY11" fmla="*/ 30050 h 2396328"/>
                <a:gd name="connsiteX12" fmla="*/ 245288 w 1362600"/>
                <a:gd name="connsiteY12" fmla="*/ 34086 h 2396328"/>
                <a:gd name="connsiteX13" fmla="*/ 243363 w 1362600"/>
                <a:gd name="connsiteY13" fmla="*/ 40141 h 2396328"/>
                <a:gd name="connsiteX14" fmla="*/ 240797 w 1362600"/>
                <a:gd name="connsiteY14" fmla="*/ 49559 h 2396328"/>
                <a:gd name="connsiteX15" fmla="*/ 235452 w 1362600"/>
                <a:gd name="connsiteY15" fmla="*/ 62790 h 2396328"/>
                <a:gd name="connsiteX16" fmla="*/ 227326 w 1362600"/>
                <a:gd name="connsiteY16" fmla="*/ 81627 h 2396328"/>
                <a:gd name="connsiteX17" fmla="*/ 219415 w 1362600"/>
                <a:gd name="connsiteY17" fmla="*/ 104276 h 2396328"/>
                <a:gd name="connsiteX18" fmla="*/ 206799 w 1362600"/>
                <a:gd name="connsiteY18" fmla="*/ 133653 h 2396328"/>
                <a:gd name="connsiteX19" fmla="*/ 191831 w 1362600"/>
                <a:gd name="connsiteY19" fmla="*/ 169084 h 2396328"/>
                <a:gd name="connsiteX20" fmla="*/ 173870 w 1362600"/>
                <a:gd name="connsiteY20" fmla="*/ 224474 h 2396328"/>
                <a:gd name="connsiteX21" fmla="*/ 161468 w 1362600"/>
                <a:gd name="connsiteY21" fmla="*/ 283900 h 2396328"/>
                <a:gd name="connsiteX22" fmla="*/ 151632 w 1362600"/>
                <a:gd name="connsiteY22" fmla="*/ 344896 h 2396328"/>
                <a:gd name="connsiteX23" fmla="*/ 138375 w 1362600"/>
                <a:gd name="connsiteY23" fmla="*/ 409704 h 2396328"/>
                <a:gd name="connsiteX24" fmla="*/ 136451 w 1362600"/>
                <a:gd name="connsiteY24" fmla="*/ 423607 h 2396328"/>
                <a:gd name="connsiteX25" fmla="*/ 133885 w 1362600"/>
                <a:gd name="connsiteY25" fmla="*/ 444462 h 2396328"/>
                <a:gd name="connsiteX26" fmla="*/ 131960 w 1362600"/>
                <a:gd name="connsiteY26" fmla="*/ 466439 h 2396328"/>
                <a:gd name="connsiteX27" fmla="*/ 130250 w 1362600"/>
                <a:gd name="connsiteY27" fmla="*/ 490433 h 2396328"/>
                <a:gd name="connsiteX28" fmla="*/ 130250 w 1362600"/>
                <a:gd name="connsiteY28" fmla="*/ 515101 h 2396328"/>
                <a:gd name="connsiteX29" fmla="*/ 133885 w 1362600"/>
                <a:gd name="connsiteY29" fmla="*/ 537301 h 2396328"/>
                <a:gd name="connsiteX30" fmla="*/ 138375 w 1362600"/>
                <a:gd name="connsiteY30" fmla="*/ 556587 h 2396328"/>
                <a:gd name="connsiteX31" fmla="*/ 146286 w 1362600"/>
                <a:gd name="connsiteY31" fmla="*/ 570042 h 2396328"/>
                <a:gd name="connsiteX32" fmla="*/ 189052 w 1362600"/>
                <a:gd name="connsiteY32" fmla="*/ 567351 h 2396328"/>
                <a:gd name="connsiteX33" fmla="*/ 230961 w 1362600"/>
                <a:gd name="connsiteY33" fmla="*/ 556587 h 2396328"/>
                <a:gd name="connsiteX34" fmla="*/ 270947 w 1362600"/>
                <a:gd name="connsiteY34" fmla="*/ 539320 h 2396328"/>
                <a:gd name="connsiteX35" fmla="*/ 312001 w 1362600"/>
                <a:gd name="connsiteY35" fmla="*/ 515101 h 2396328"/>
                <a:gd name="connsiteX36" fmla="*/ 349420 w 1362600"/>
                <a:gd name="connsiteY36" fmla="*/ 487070 h 2396328"/>
                <a:gd name="connsiteX37" fmla="*/ 385985 w 1362600"/>
                <a:gd name="connsiteY37" fmla="*/ 452984 h 2396328"/>
                <a:gd name="connsiteX38" fmla="*/ 420624 w 1362600"/>
                <a:gd name="connsiteY38" fmla="*/ 416880 h 2396328"/>
                <a:gd name="connsiteX39" fmla="*/ 452698 w 1362600"/>
                <a:gd name="connsiteY39" fmla="*/ 378981 h 2396328"/>
                <a:gd name="connsiteX40" fmla="*/ 483917 w 1362600"/>
                <a:gd name="connsiteY40" fmla="*/ 338841 h 2396328"/>
                <a:gd name="connsiteX41" fmla="*/ 510645 w 1362600"/>
                <a:gd name="connsiteY41" fmla="*/ 297355 h 2396328"/>
                <a:gd name="connsiteX42" fmla="*/ 535662 w 1362600"/>
                <a:gd name="connsiteY42" fmla="*/ 257214 h 2396328"/>
                <a:gd name="connsiteX43" fmla="*/ 556190 w 1362600"/>
                <a:gd name="connsiteY43" fmla="*/ 218419 h 2396328"/>
                <a:gd name="connsiteX44" fmla="*/ 566026 w 1362600"/>
                <a:gd name="connsiteY44" fmla="*/ 218419 h 2396328"/>
                <a:gd name="connsiteX45" fmla="*/ 566026 w 1362600"/>
                <a:gd name="connsiteY45" fmla="*/ 222455 h 2396328"/>
                <a:gd name="connsiteX46" fmla="*/ 549989 w 1362600"/>
                <a:gd name="connsiteY46" fmla="*/ 261251 h 2396328"/>
                <a:gd name="connsiteX47" fmla="*/ 532027 w 1362600"/>
                <a:gd name="connsiteY47" fmla="*/ 301391 h 2396328"/>
                <a:gd name="connsiteX48" fmla="*/ 512569 w 1362600"/>
                <a:gd name="connsiteY48" fmla="*/ 340186 h 2396328"/>
                <a:gd name="connsiteX49" fmla="*/ 492897 w 1362600"/>
                <a:gd name="connsiteY49" fmla="*/ 377636 h 2396328"/>
                <a:gd name="connsiteX50" fmla="*/ 472370 w 1362600"/>
                <a:gd name="connsiteY50" fmla="*/ 414189 h 2396328"/>
                <a:gd name="connsiteX51" fmla="*/ 449277 w 1362600"/>
                <a:gd name="connsiteY51" fmla="*/ 448274 h 2396328"/>
                <a:gd name="connsiteX52" fmla="*/ 425115 w 1362600"/>
                <a:gd name="connsiteY52" fmla="*/ 481015 h 2396328"/>
                <a:gd name="connsiteX53" fmla="*/ 395821 w 1362600"/>
                <a:gd name="connsiteY53" fmla="*/ 511064 h 2396328"/>
                <a:gd name="connsiteX54" fmla="*/ 365458 w 1362600"/>
                <a:gd name="connsiteY54" fmla="*/ 540665 h 2396328"/>
                <a:gd name="connsiteX55" fmla="*/ 329749 w 1362600"/>
                <a:gd name="connsiteY55" fmla="*/ 564660 h 2396328"/>
                <a:gd name="connsiteX56" fmla="*/ 288908 w 1362600"/>
                <a:gd name="connsiteY56" fmla="*/ 586636 h 2396328"/>
                <a:gd name="connsiteX57" fmla="*/ 243363 w 1362600"/>
                <a:gd name="connsiteY57" fmla="*/ 606146 h 2396328"/>
                <a:gd name="connsiteX58" fmla="*/ 195252 w 1362600"/>
                <a:gd name="connsiteY58" fmla="*/ 620722 h 2396328"/>
                <a:gd name="connsiteX59" fmla="*/ 138375 w 1362600"/>
                <a:gd name="connsiteY59" fmla="*/ 630813 h 2396328"/>
                <a:gd name="connsiteX60" fmla="*/ 140086 w 1362600"/>
                <a:gd name="connsiteY60" fmla="*/ 701003 h 2396328"/>
                <a:gd name="connsiteX61" fmla="*/ 147997 w 1362600"/>
                <a:gd name="connsiteY61" fmla="*/ 767830 h 2396328"/>
                <a:gd name="connsiteX62" fmla="*/ 161468 w 1362600"/>
                <a:gd name="connsiteY62" fmla="*/ 831292 h 2396328"/>
                <a:gd name="connsiteX63" fmla="*/ 179216 w 1362600"/>
                <a:gd name="connsiteY63" fmla="*/ 891391 h 2396328"/>
                <a:gd name="connsiteX64" fmla="*/ 201453 w 1362600"/>
                <a:gd name="connsiteY64" fmla="*/ 948799 h 2396328"/>
                <a:gd name="connsiteX65" fmla="*/ 225616 w 1362600"/>
                <a:gd name="connsiteY65" fmla="*/ 1003740 h 2396328"/>
                <a:gd name="connsiteX66" fmla="*/ 253199 w 1362600"/>
                <a:gd name="connsiteY66" fmla="*/ 1055766 h 2396328"/>
                <a:gd name="connsiteX67" fmla="*/ 280783 w 1362600"/>
                <a:gd name="connsiteY67" fmla="*/ 1106446 h 2396328"/>
                <a:gd name="connsiteX68" fmla="*/ 288908 w 1362600"/>
                <a:gd name="connsiteY68" fmla="*/ 1118556 h 2396328"/>
                <a:gd name="connsiteX69" fmla="*/ 295964 w 1362600"/>
                <a:gd name="connsiteY69" fmla="*/ 1133356 h 2396328"/>
                <a:gd name="connsiteX70" fmla="*/ 305800 w 1362600"/>
                <a:gd name="connsiteY70" fmla="*/ 1149278 h 2396328"/>
                <a:gd name="connsiteX71" fmla="*/ 314781 w 1362600"/>
                <a:gd name="connsiteY71" fmla="*/ 1166097 h 2396328"/>
                <a:gd name="connsiteX72" fmla="*/ 326327 w 1362600"/>
                <a:gd name="connsiteY72" fmla="*/ 1182018 h 2396328"/>
                <a:gd name="connsiteX73" fmla="*/ 339585 w 1362600"/>
                <a:gd name="connsiteY73" fmla="*/ 1195473 h 2396328"/>
                <a:gd name="connsiteX74" fmla="*/ 355622 w 1362600"/>
                <a:gd name="connsiteY74" fmla="*/ 1207358 h 2396328"/>
                <a:gd name="connsiteX75" fmla="*/ 373583 w 1362600"/>
                <a:gd name="connsiteY75" fmla="*/ 1216104 h 2396328"/>
                <a:gd name="connsiteX76" fmla="*/ 394965 w 1362600"/>
                <a:gd name="connsiteY76" fmla="*/ 1219468 h 2396328"/>
                <a:gd name="connsiteX77" fmla="*/ 417203 w 1362600"/>
                <a:gd name="connsiteY77" fmla="*/ 1218795 h 2396328"/>
                <a:gd name="connsiteX78" fmla="*/ 457188 w 1362600"/>
                <a:gd name="connsiteY78" fmla="*/ 1208704 h 2396328"/>
                <a:gd name="connsiteX79" fmla="*/ 492897 w 1362600"/>
                <a:gd name="connsiteY79" fmla="*/ 1192109 h 2396328"/>
                <a:gd name="connsiteX80" fmla="*/ 527537 w 1362600"/>
                <a:gd name="connsiteY80" fmla="*/ 1171254 h 2396328"/>
                <a:gd name="connsiteX81" fmla="*/ 556190 w 1362600"/>
                <a:gd name="connsiteY81" fmla="*/ 1146587 h 2396328"/>
                <a:gd name="connsiteX82" fmla="*/ 583773 w 1362600"/>
                <a:gd name="connsiteY82" fmla="*/ 1119901 h 2396328"/>
                <a:gd name="connsiteX83" fmla="*/ 609646 w 1362600"/>
                <a:gd name="connsiteY83" fmla="*/ 1091870 h 2396328"/>
                <a:gd name="connsiteX84" fmla="*/ 632739 w 1362600"/>
                <a:gd name="connsiteY84" fmla="*/ 1065184 h 2396328"/>
                <a:gd name="connsiteX85" fmla="*/ 652411 w 1362600"/>
                <a:gd name="connsiteY85" fmla="*/ 1039620 h 2396328"/>
                <a:gd name="connsiteX86" fmla="*/ 696031 w 1362600"/>
                <a:gd name="connsiteY86" fmla="*/ 981539 h 2396328"/>
                <a:gd name="connsiteX87" fmla="*/ 737941 w 1362600"/>
                <a:gd name="connsiteY87" fmla="*/ 916059 h 2396328"/>
                <a:gd name="connsiteX88" fmla="*/ 779851 w 1362600"/>
                <a:gd name="connsiteY88" fmla="*/ 844523 h 2396328"/>
                <a:gd name="connsiteX89" fmla="*/ 818981 w 1362600"/>
                <a:gd name="connsiteY89" fmla="*/ 766484 h 2396328"/>
                <a:gd name="connsiteX90" fmla="*/ 854690 w 1362600"/>
                <a:gd name="connsiteY90" fmla="*/ 684185 h 2396328"/>
                <a:gd name="connsiteX91" fmla="*/ 886764 w 1362600"/>
                <a:gd name="connsiteY91" fmla="*/ 596728 h 2396328"/>
                <a:gd name="connsiteX92" fmla="*/ 916058 w 1362600"/>
                <a:gd name="connsiteY92" fmla="*/ 505234 h 2396328"/>
                <a:gd name="connsiteX93" fmla="*/ 937440 w 1362600"/>
                <a:gd name="connsiteY93" fmla="*/ 410376 h 2396328"/>
                <a:gd name="connsiteX94" fmla="*/ 953477 w 1362600"/>
                <a:gd name="connsiteY94" fmla="*/ 313276 h 2396328"/>
                <a:gd name="connsiteX95" fmla="*/ 963313 w 1362600"/>
                <a:gd name="connsiteY95" fmla="*/ 213934 h 2396328"/>
                <a:gd name="connsiteX96" fmla="*/ 971224 w 1362600"/>
                <a:gd name="connsiteY96" fmla="*/ 218419 h 2396328"/>
                <a:gd name="connsiteX97" fmla="*/ 977639 w 1362600"/>
                <a:gd name="connsiteY97" fmla="*/ 229856 h 2396328"/>
                <a:gd name="connsiteX98" fmla="*/ 982985 w 1362600"/>
                <a:gd name="connsiteY98" fmla="*/ 246674 h 2396328"/>
                <a:gd name="connsiteX99" fmla="*/ 985551 w 1362600"/>
                <a:gd name="connsiteY99" fmla="*/ 268651 h 2396328"/>
                <a:gd name="connsiteX100" fmla="*/ 987261 w 1362600"/>
                <a:gd name="connsiteY100" fmla="*/ 293991 h 2396328"/>
                <a:gd name="connsiteX101" fmla="*/ 987261 w 1362600"/>
                <a:gd name="connsiteY101" fmla="*/ 323368 h 2396328"/>
                <a:gd name="connsiteX102" fmla="*/ 987261 w 1362600"/>
                <a:gd name="connsiteY102" fmla="*/ 354763 h 2396328"/>
                <a:gd name="connsiteX103" fmla="*/ 985551 w 1362600"/>
                <a:gd name="connsiteY103" fmla="*/ 388848 h 2396328"/>
                <a:gd name="connsiteX104" fmla="*/ 982985 w 1362600"/>
                <a:gd name="connsiteY104" fmla="*/ 423607 h 2396328"/>
                <a:gd name="connsiteX105" fmla="*/ 979350 w 1362600"/>
                <a:gd name="connsiteY105" fmla="*/ 459038 h 2396328"/>
                <a:gd name="connsiteX106" fmla="*/ 974004 w 1362600"/>
                <a:gd name="connsiteY106" fmla="*/ 494470 h 2396328"/>
                <a:gd name="connsiteX107" fmla="*/ 971224 w 1362600"/>
                <a:gd name="connsiteY107" fmla="*/ 528556 h 2396328"/>
                <a:gd name="connsiteX108" fmla="*/ 965879 w 1362600"/>
                <a:gd name="connsiteY108" fmla="*/ 559951 h 2396328"/>
                <a:gd name="connsiteX109" fmla="*/ 961602 w 1362600"/>
                <a:gd name="connsiteY109" fmla="*/ 589327 h 2396328"/>
                <a:gd name="connsiteX110" fmla="*/ 956257 w 1362600"/>
                <a:gd name="connsiteY110" fmla="*/ 614667 h 2396328"/>
                <a:gd name="connsiteX111" fmla="*/ 951766 w 1362600"/>
                <a:gd name="connsiteY111" fmla="*/ 635523 h 2396328"/>
                <a:gd name="connsiteX112" fmla="*/ 948131 w 1362600"/>
                <a:gd name="connsiteY112" fmla="*/ 652117 h 2396328"/>
                <a:gd name="connsiteX113" fmla="*/ 883984 w 1362600"/>
                <a:gd name="connsiteY113" fmla="*/ 841832 h 2396328"/>
                <a:gd name="connsiteX114" fmla="*/ 935730 w 1362600"/>
                <a:gd name="connsiteY114" fmla="*/ 838020 h 2396328"/>
                <a:gd name="connsiteX115" fmla="*/ 983840 w 1362600"/>
                <a:gd name="connsiteY115" fmla="*/ 828601 h 2396328"/>
                <a:gd name="connsiteX116" fmla="*/ 1029171 w 1362600"/>
                <a:gd name="connsiteY116" fmla="*/ 815146 h 2396328"/>
                <a:gd name="connsiteX117" fmla="*/ 1072792 w 1362600"/>
                <a:gd name="connsiteY117" fmla="*/ 797879 h 2396328"/>
                <a:gd name="connsiteX118" fmla="*/ 1112135 w 1362600"/>
                <a:gd name="connsiteY118" fmla="*/ 778369 h 2396328"/>
                <a:gd name="connsiteX119" fmla="*/ 1147630 w 1362600"/>
                <a:gd name="connsiteY119" fmla="*/ 757066 h 2396328"/>
                <a:gd name="connsiteX120" fmla="*/ 1181629 w 1362600"/>
                <a:gd name="connsiteY120" fmla="*/ 735089 h 2396328"/>
                <a:gd name="connsiteX121" fmla="*/ 1212847 w 1362600"/>
                <a:gd name="connsiteY121" fmla="*/ 714234 h 2396328"/>
                <a:gd name="connsiteX122" fmla="*/ 1215413 w 1362600"/>
                <a:gd name="connsiteY122" fmla="*/ 724325 h 2396328"/>
                <a:gd name="connsiteX123" fmla="*/ 1186974 w 1362600"/>
                <a:gd name="connsiteY123" fmla="*/ 757066 h 2396328"/>
                <a:gd name="connsiteX124" fmla="*/ 1152121 w 1362600"/>
                <a:gd name="connsiteY124" fmla="*/ 788461 h 2396328"/>
                <a:gd name="connsiteX125" fmla="*/ 1110211 w 1362600"/>
                <a:gd name="connsiteY125" fmla="*/ 816492 h 2396328"/>
                <a:gd name="connsiteX126" fmla="*/ 1063169 w 1362600"/>
                <a:gd name="connsiteY126" fmla="*/ 841832 h 2396328"/>
                <a:gd name="connsiteX127" fmla="*/ 1013134 w 1362600"/>
                <a:gd name="connsiteY127" fmla="*/ 864705 h 2396328"/>
                <a:gd name="connsiteX128" fmla="*/ 959678 w 1362600"/>
                <a:gd name="connsiteY128" fmla="*/ 884664 h 2396328"/>
                <a:gd name="connsiteX129" fmla="*/ 904511 w 1362600"/>
                <a:gd name="connsiteY129" fmla="*/ 900137 h 2396328"/>
                <a:gd name="connsiteX130" fmla="*/ 848275 w 1362600"/>
                <a:gd name="connsiteY130" fmla="*/ 911349 h 2396328"/>
                <a:gd name="connsiteX131" fmla="*/ 836728 w 1362600"/>
                <a:gd name="connsiteY131" fmla="*/ 938259 h 2396328"/>
                <a:gd name="connsiteX132" fmla="*/ 820692 w 1362600"/>
                <a:gd name="connsiteY132" fmla="*/ 969654 h 2396328"/>
                <a:gd name="connsiteX133" fmla="*/ 802944 w 1362600"/>
                <a:gd name="connsiteY133" fmla="*/ 1002395 h 2396328"/>
                <a:gd name="connsiteX134" fmla="*/ 779851 w 1362600"/>
                <a:gd name="connsiteY134" fmla="*/ 1037826 h 2396328"/>
                <a:gd name="connsiteX135" fmla="*/ 755689 w 1362600"/>
                <a:gd name="connsiteY135" fmla="*/ 1075051 h 2396328"/>
                <a:gd name="connsiteX136" fmla="*/ 729816 w 1362600"/>
                <a:gd name="connsiteY136" fmla="*/ 1111828 h 2396328"/>
                <a:gd name="connsiteX137" fmla="*/ 702232 w 1362600"/>
                <a:gd name="connsiteY137" fmla="*/ 1146587 h 2396328"/>
                <a:gd name="connsiteX138" fmla="*/ 674649 w 1362600"/>
                <a:gd name="connsiteY138" fmla="*/ 1180673 h 2396328"/>
                <a:gd name="connsiteX139" fmla="*/ 648776 w 1362600"/>
                <a:gd name="connsiteY139" fmla="*/ 1212068 h 2396328"/>
                <a:gd name="connsiteX140" fmla="*/ 621192 w 1362600"/>
                <a:gd name="connsiteY140" fmla="*/ 1240099 h 2396328"/>
                <a:gd name="connsiteX141" fmla="*/ 597030 w 1362600"/>
                <a:gd name="connsiteY141" fmla="*/ 1264990 h 2396328"/>
                <a:gd name="connsiteX142" fmla="*/ 573937 w 1362600"/>
                <a:gd name="connsiteY142" fmla="*/ 1282930 h 2396328"/>
                <a:gd name="connsiteX143" fmla="*/ 577572 w 1362600"/>
                <a:gd name="connsiteY143" fmla="*/ 1296385 h 2396328"/>
                <a:gd name="connsiteX144" fmla="*/ 583773 w 1362600"/>
                <a:gd name="connsiteY144" fmla="*/ 1299076 h 2396328"/>
                <a:gd name="connsiteX145" fmla="*/ 622903 w 1362600"/>
                <a:gd name="connsiteY145" fmla="*/ 1290331 h 2396328"/>
                <a:gd name="connsiteX146" fmla="*/ 662247 w 1362600"/>
                <a:gd name="connsiteY146" fmla="*/ 1286294 h 2396328"/>
                <a:gd name="connsiteX147" fmla="*/ 693158 w 1362600"/>
                <a:gd name="connsiteY147" fmla="*/ 1286294 h 2396328"/>
                <a:gd name="connsiteX148" fmla="*/ 732224 w 1362600"/>
                <a:gd name="connsiteY148" fmla="*/ 1400104 h 2396328"/>
                <a:gd name="connsiteX149" fmla="*/ 700522 w 1362600"/>
                <a:gd name="connsiteY149" fmla="*/ 1404474 h 2396328"/>
                <a:gd name="connsiteX150" fmla="*/ 664813 w 1362600"/>
                <a:gd name="connsiteY150" fmla="*/ 1410528 h 2396328"/>
                <a:gd name="connsiteX151" fmla="*/ 631028 w 1362600"/>
                <a:gd name="connsiteY151" fmla="*/ 1419274 h 2396328"/>
                <a:gd name="connsiteX152" fmla="*/ 603445 w 1362600"/>
                <a:gd name="connsiteY152" fmla="*/ 1427347 h 2396328"/>
                <a:gd name="connsiteX153" fmla="*/ 582062 w 1362600"/>
                <a:gd name="connsiteY153" fmla="*/ 1438559 h 2396328"/>
                <a:gd name="connsiteX154" fmla="*/ 566026 w 1362600"/>
                <a:gd name="connsiteY154" fmla="*/ 1452014 h 2396328"/>
                <a:gd name="connsiteX155" fmla="*/ 540153 w 1362600"/>
                <a:gd name="connsiteY155" fmla="*/ 1490810 h 2396328"/>
                <a:gd name="connsiteX156" fmla="*/ 522191 w 1362600"/>
                <a:gd name="connsiteY156" fmla="*/ 1532968 h 2396328"/>
                <a:gd name="connsiteX157" fmla="*/ 508079 w 1362600"/>
                <a:gd name="connsiteY157" fmla="*/ 1576921 h 2396328"/>
                <a:gd name="connsiteX158" fmla="*/ 499954 w 1362600"/>
                <a:gd name="connsiteY158" fmla="*/ 1621771 h 2396328"/>
                <a:gd name="connsiteX159" fmla="*/ 496532 w 1362600"/>
                <a:gd name="connsiteY159" fmla="*/ 1669088 h 2396328"/>
                <a:gd name="connsiteX160" fmla="*/ 494608 w 1362600"/>
                <a:gd name="connsiteY160" fmla="*/ 1716629 h 2396328"/>
                <a:gd name="connsiteX161" fmla="*/ 496532 w 1362600"/>
                <a:gd name="connsiteY161" fmla="*/ 1764169 h 2396328"/>
                <a:gd name="connsiteX162" fmla="*/ 499954 w 1362600"/>
                <a:gd name="connsiteY162" fmla="*/ 1812832 h 2396328"/>
                <a:gd name="connsiteX163" fmla="*/ 504444 w 1362600"/>
                <a:gd name="connsiteY163" fmla="*/ 1861045 h 2396328"/>
                <a:gd name="connsiteX164" fmla="*/ 509790 w 1362600"/>
                <a:gd name="connsiteY164" fmla="*/ 1908362 h 2396328"/>
                <a:gd name="connsiteX165" fmla="*/ 510645 w 1362600"/>
                <a:gd name="connsiteY165" fmla="*/ 1977879 h 2396328"/>
                <a:gd name="connsiteX166" fmla="*/ 506154 w 1362600"/>
                <a:gd name="connsiteY166" fmla="*/ 2047396 h 2396328"/>
                <a:gd name="connsiteX167" fmla="*/ 498243 w 1362600"/>
                <a:gd name="connsiteY167" fmla="*/ 2114223 h 2396328"/>
                <a:gd name="connsiteX168" fmla="*/ 488407 w 1362600"/>
                <a:gd name="connsiteY168" fmla="*/ 2179703 h 2396328"/>
                <a:gd name="connsiteX169" fmla="*/ 476433 w 1362600"/>
                <a:gd name="connsiteY169" fmla="*/ 2396328 h 2396328"/>
                <a:gd name="connsiteX170" fmla="*/ 117848 w 1362600"/>
                <a:gd name="connsiteY170" fmla="*/ 2396328 h 2396328"/>
                <a:gd name="connsiteX171" fmla="*/ 158902 w 1362600"/>
                <a:gd name="connsiteY171" fmla="*/ 2308198 h 2396328"/>
                <a:gd name="connsiteX172" fmla="*/ 209579 w 1362600"/>
                <a:gd name="connsiteY172" fmla="*/ 2208407 h 2396328"/>
                <a:gd name="connsiteX173" fmla="*/ 227326 w 1362600"/>
                <a:gd name="connsiteY173" fmla="*/ 2172303 h 2396328"/>
                <a:gd name="connsiteX174" fmla="*/ 242508 w 1362600"/>
                <a:gd name="connsiteY174" fmla="*/ 2132162 h 2396328"/>
                <a:gd name="connsiteX175" fmla="*/ 256834 w 1362600"/>
                <a:gd name="connsiteY175" fmla="*/ 2087537 h 2396328"/>
                <a:gd name="connsiteX176" fmla="*/ 270091 w 1362600"/>
                <a:gd name="connsiteY176" fmla="*/ 2039996 h 2396328"/>
                <a:gd name="connsiteX177" fmla="*/ 280783 w 1362600"/>
                <a:gd name="connsiteY177" fmla="*/ 1988643 h 2396328"/>
                <a:gd name="connsiteX178" fmla="*/ 288908 w 1362600"/>
                <a:gd name="connsiteY178" fmla="*/ 1936393 h 2396328"/>
                <a:gd name="connsiteX179" fmla="*/ 296820 w 1362600"/>
                <a:gd name="connsiteY179" fmla="*/ 1881676 h 2396328"/>
                <a:gd name="connsiteX180" fmla="*/ 302165 w 1362600"/>
                <a:gd name="connsiteY180" fmla="*/ 1826286 h 2396328"/>
                <a:gd name="connsiteX181" fmla="*/ 306656 w 1362600"/>
                <a:gd name="connsiteY181" fmla="*/ 1768654 h 2396328"/>
                <a:gd name="connsiteX182" fmla="*/ 306656 w 1362600"/>
                <a:gd name="connsiteY182" fmla="*/ 1711919 h 2396328"/>
                <a:gd name="connsiteX183" fmla="*/ 306656 w 1362600"/>
                <a:gd name="connsiteY183" fmla="*/ 1655857 h 2396328"/>
                <a:gd name="connsiteX184" fmla="*/ 302165 w 1362600"/>
                <a:gd name="connsiteY184" fmla="*/ 1599570 h 2396328"/>
                <a:gd name="connsiteX185" fmla="*/ 295964 w 1362600"/>
                <a:gd name="connsiteY185" fmla="*/ 1545526 h 2396328"/>
                <a:gd name="connsiteX186" fmla="*/ 288053 w 1362600"/>
                <a:gd name="connsiteY186" fmla="*/ 1492828 h 2396328"/>
                <a:gd name="connsiteX187" fmla="*/ 276292 w 1362600"/>
                <a:gd name="connsiteY187" fmla="*/ 1441923 h 2396328"/>
                <a:gd name="connsiteX188" fmla="*/ 260255 w 1362600"/>
                <a:gd name="connsiteY188" fmla="*/ 1394607 h 2396328"/>
                <a:gd name="connsiteX189" fmla="*/ 242508 w 1362600"/>
                <a:gd name="connsiteY189" fmla="*/ 1349757 h 2396328"/>
                <a:gd name="connsiteX190" fmla="*/ 221125 w 1362600"/>
                <a:gd name="connsiteY190" fmla="*/ 1309616 h 2396328"/>
                <a:gd name="connsiteX191" fmla="*/ 197177 w 1362600"/>
                <a:gd name="connsiteY191" fmla="*/ 1274185 h 2396328"/>
                <a:gd name="connsiteX192" fmla="*/ 169380 w 1362600"/>
                <a:gd name="connsiteY192" fmla="*/ 1242790 h 2396328"/>
                <a:gd name="connsiteX193" fmla="*/ 138375 w 1362600"/>
                <a:gd name="connsiteY193" fmla="*/ 1217450 h 2396328"/>
                <a:gd name="connsiteX194" fmla="*/ 102666 w 1362600"/>
                <a:gd name="connsiteY194" fmla="*/ 1198164 h 2396328"/>
                <a:gd name="connsiteX195" fmla="*/ 72303 w 1362600"/>
                <a:gd name="connsiteY195" fmla="*/ 1186727 h 2396328"/>
                <a:gd name="connsiteX196" fmla="*/ 38519 w 1362600"/>
                <a:gd name="connsiteY196" fmla="*/ 1182018 h 2396328"/>
                <a:gd name="connsiteX197" fmla="*/ 3665 w 1362600"/>
                <a:gd name="connsiteY197" fmla="*/ 1182018 h 2396328"/>
                <a:gd name="connsiteX198" fmla="*/ 0 w 1362600"/>
                <a:gd name="connsiteY198" fmla="*/ 1182357 h 2396328"/>
                <a:gd name="connsiteX199" fmla="*/ 0 w 1362600"/>
                <a:gd name="connsiteY199" fmla="*/ 971189 h 2396328"/>
                <a:gd name="connsiteX200" fmla="*/ 120414 w 1362600"/>
                <a:gd name="connsiteY200" fmla="*/ 1033789 h 2396328"/>
                <a:gd name="connsiteX201" fmla="*/ 128539 w 1362600"/>
                <a:gd name="connsiteY201" fmla="*/ 1029080 h 2396328"/>
                <a:gd name="connsiteX202" fmla="*/ 108012 w 1362600"/>
                <a:gd name="connsiteY202" fmla="*/ 971672 h 2396328"/>
                <a:gd name="connsiteX203" fmla="*/ 91975 w 1362600"/>
                <a:gd name="connsiteY203" fmla="*/ 910004 h 2396328"/>
                <a:gd name="connsiteX204" fmla="*/ 78504 w 1362600"/>
                <a:gd name="connsiteY204" fmla="*/ 843178 h 2396328"/>
                <a:gd name="connsiteX205" fmla="*/ 72303 w 1362600"/>
                <a:gd name="connsiteY205" fmla="*/ 775006 h 2396328"/>
                <a:gd name="connsiteX206" fmla="*/ 66957 w 1362600"/>
                <a:gd name="connsiteY206" fmla="*/ 703694 h 2396328"/>
                <a:gd name="connsiteX207" fmla="*/ 66957 w 1362600"/>
                <a:gd name="connsiteY207" fmla="*/ 630813 h 2396328"/>
                <a:gd name="connsiteX208" fmla="*/ 70592 w 1362600"/>
                <a:gd name="connsiteY208" fmla="*/ 557260 h 2396328"/>
                <a:gd name="connsiteX209" fmla="*/ 78504 w 1362600"/>
                <a:gd name="connsiteY209" fmla="*/ 484379 h 2396328"/>
                <a:gd name="connsiteX210" fmla="*/ 90264 w 1362600"/>
                <a:gd name="connsiteY210" fmla="*/ 411722 h 2396328"/>
                <a:gd name="connsiteX211" fmla="*/ 102666 w 1362600"/>
                <a:gd name="connsiteY211" fmla="*/ 341532 h 2396328"/>
                <a:gd name="connsiteX212" fmla="*/ 120414 w 1362600"/>
                <a:gd name="connsiteY212" fmla="*/ 273360 h 2396328"/>
                <a:gd name="connsiteX213" fmla="*/ 141796 w 1362600"/>
                <a:gd name="connsiteY213" fmla="*/ 209225 h 2396328"/>
                <a:gd name="connsiteX214" fmla="*/ 164034 w 1362600"/>
                <a:gd name="connsiteY214" fmla="*/ 148453 h 2396328"/>
                <a:gd name="connsiteX215" fmla="*/ 189907 w 1362600"/>
                <a:gd name="connsiteY215" fmla="*/ 93512 h 2396328"/>
                <a:gd name="connsiteX216" fmla="*/ 217490 w 1362600"/>
                <a:gd name="connsiteY216" fmla="*/ 43504 h 2396328"/>
                <a:gd name="connsiteX0" fmla="*/ 1361456 w 1362600"/>
                <a:gd name="connsiteY0" fmla="*/ 1033789 h 2396328"/>
                <a:gd name="connsiteX1" fmla="*/ 1362600 w 1362600"/>
                <a:gd name="connsiteY1" fmla="*/ 1034469 h 2396328"/>
                <a:gd name="connsiteX2" fmla="*/ 1360043 w 1362600"/>
                <a:gd name="connsiteY2" fmla="*/ 1035347 h 2396328"/>
                <a:gd name="connsiteX3" fmla="*/ 1361456 w 1362600"/>
                <a:gd name="connsiteY3" fmla="*/ 1033789 h 2396328"/>
                <a:gd name="connsiteX4" fmla="*/ 250633 w 1362600"/>
                <a:gd name="connsiteY4" fmla="*/ 0 h 2396328"/>
                <a:gd name="connsiteX5" fmla="*/ 246998 w 1362600"/>
                <a:gd name="connsiteY5" fmla="*/ 10764 h 2396328"/>
                <a:gd name="connsiteX6" fmla="*/ 245288 w 1362600"/>
                <a:gd name="connsiteY6" fmla="*/ 17940 h 2396328"/>
                <a:gd name="connsiteX7" fmla="*/ 243363 w 1362600"/>
                <a:gd name="connsiteY7" fmla="*/ 22649 h 2396328"/>
                <a:gd name="connsiteX8" fmla="*/ 243363 w 1362600"/>
                <a:gd name="connsiteY8" fmla="*/ 25340 h 2396328"/>
                <a:gd name="connsiteX9" fmla="*/ 245288 w 1362600"/>
                <a:gd name="connsiteY9" fmla="*/ 26686 h 2396328"/>
                <a:gd name="connsiteX10" fmla="*/ 245288 w 1362600"/>
                <a:gd name="connsiteY10" fmla="*/ 28031 h 2396328"/>
                <a:gd name="connsiteX11" fmla="*/ 246998 w 1362600"/>
                <a:gd name="connsiteY11" fmla="*/ 28031 h 2396328"/>
                <a:gd name="connsiteX12" fmla="*/ 246998 w 1362600"/>
                <a:gd name="connsiteY12" fmla="*/ 30050 h 2396328"/>
                <a:gd name="connsiteX13" fmla="*/ 245288 w 1362600"/>
                <a:gd name="connsiteY13" fmla="*/ 34086 h 2396328"/>
                <a:gd name="connsiteX14" fmla="*/ 243363 w 1362600"/>
                <a:gd name="connsiteY14" fmla="*/ 40141 h 2396328"/>
                <a:gd name="connsiteX15" fmla="*/ 240797 w 1362600"/>
                <a:gd name="connsiteY15" fmla="*/ 49559 h 2396328"/>
                <a:gd name="connsiteX16" fmla="*/ 235452 w 1362600"/>
                <a:gd name="connsiteY16" fmla="*/ 62790 h 2396328"/>
                <a:gd name="connsiteX17" fmla="*/ 227326 w 1362600"/>
                <a:gd name="connsiteY17" fmla="*/ 81627 h 2396328"/>
                <a:gd name="connsiteX18" fmla="*/ 219415 w 1362600"/>
                <a:gd name="connsiteY18" fmla="*/ 104276 h 2396328"/>
                <a:gd name="connsiteX19" fmla="*/ 206799 w 1362600"/>
                <a:gd name="connsiteY19" fmla="*/ 133653 h 2396328"/>
                <a:gd name="connsiteX20" fmla="*/ 191831 w 1362600"/>
                <a:gd name="connsiteY20" fmla="*/ 169084 h 2396328"/>
                <a:gd name="connsiteX21" fmla="*/ 173870 w 1362600"/>
                <a:gd name="connsiteY21" fmla="*/ 224474 h 2396328"/>
                <a:gd name="connsiteX22" fmla="*/ 161468 w 1362600"/>
                <a:gd name="connsiteY22" fmla="*/ 283900 h 2396328"/>
                <a:gd name="connsiteX23" fmla="*/ 151632 w 1362600"/>
                <a:gd name="connsiteY23" fmla="*/ 344896 h 2396328"/>
                <a:gd name="connsiteX24" fmla="*/ 138375 w 1362600"/>
                <a:gd name="connsiteY24" fmla="*/ 409704 h 2396328"/>
                <a:gd name="connsiteX25" fmla="*/ 136451 w 1362600"/>
                <a:gd name="connsiteY25" fmla="*/ 423607 h 2396328"/>
                <a:gd name="connsiteX26" fmla="*/ 133885 w 1362600"/>
                <a:gd name="connsiteY26" fmla="*/ 444462 h 2396328"/>
                <a:gd name="connsiteX27" fmla="*/ 131960 w 1362600"/>
                <a:gd name="connsiteY27" fmla="*/ 466439 h 2396328"/>
                <a:gd name="connsiteX28" fmla="*/ 130250 w 1362600"/>
                <a:gd name="connsiteY28" fmla="*/ 490433 h 2396328"/>
                <a:gd name="connsiteX29" fmla="*/ 130250 w 1362600"/>
                <a:gd name="connsiteY29" fmla="*/ 515101 h 2396328"/>
                <a:gd name="connsiteX30" fmla="*/ 133885 w 1362600"/>
                <a:gd name="connsiteY30" fmla="*/ 537301 h 2396328"/>
                <a:gd name="connsiteX31" fmla="*/ 138375 w 1362600"/>
                <a:gd name="connsiteY31" fmla="*/ 556587 h 2396328"/>
                <a:gd name="connsiteX32" fmla="*/ 146286 w 1362600"/>
                <a:gd name="connsiteY32" fmla="*/ 570042 h 2396328"/>
                <a:gd name="connsiteX33" fmla="*/ 189052 w 1362600"/>
                <a:gd name="connsiteY33" fmla="*/ 567351 h 2396328"/>
                <a:gd name="connsiteX34" fmla="*/ 230961 w 1362600"/>
                <a:gd name="connsiteY34" fmla="*/ 556587 h 2396328"/>
                <a:gd name="connsiteX35" fmla="*/ 270947 w 1362600"/>
                <a:gd name="connsiteY35" fmla="*/ 539320 h 2396328"/>
                <a:gd name="connsiteX36" fmla="*/ 312001 w 1362600"/>
                <a:gd name="connsiteY36" fmla="*/ 515101 h 2396328"/>
                <a:gd name="connsiteX37" fmla="*/ 349420 w 1362600"/>
                <a:gd name="connsiteY37" fmla="*/ 487070 h 2396328"/>
                <a:gd name="connsiteX38" fmla="*/ 385985 w 1362600"/>
                <a:gd name="connsiteY38" fmla="*/ 452984 h 2396328"/>
                <a:gd name="connsiteX39" fmla="*/ 420624 w 1362600"/>
                <a:gd name="connsiteY39" fmla="*/ 416880 h 2396328"/>
                <a:gd name="connsiteX40" fmla="*/ 452698 w 1362600"/>
                <a:gd name="connsiteY40" fmla="*/ 378981 h 2396328"/>
                <a:gd name="connsiteX41" fmla="*/ 483917 w 1362600"/>
                <a:gd name="connsiteY41" fmla="*/ 338841 h 2396328"/>
                <a:gd name="connsiteX42" fmla="*/ 510645 w 1362600"/>
                <a:gd name="connsiteY42" fmla="*/ 297355 h 2396328"/>
                <a:gd name="connsiteX43" fmla="*/ 535662 w 1362600"/>
                <a:gd name="connsiteY43" fmla="*/ 257214 h 2396328"/>
                <a:gd name="connsiteX44" fmla="*/ 556190 w 1362600"/>
                <a:gd name="connsiteY44" fmla="*/ 218419 h 2396328"/>
                <a:gd name="connsiteX45" fmla="*/ 566026 w 1362600"/>
                <a:gd name="connsiteY45" fmla="*/ 218419 h 2396328"/>
                <a:gd name="connsiteX46" fmla="*/ 566026 w 1362600"/>
                <a:gd name="connsiteY46" fmla="*/ 222455 h 2396328"/>
                <a:gd name="connsiteX47" fmla="*/ 549989 w 1362600"/>
                <a:gd name="connsiteY47" fmla="*/ 261251 h 2396328"/>
                <a:gd name="connsiteX48" fmla="*/ 532027 w 1362600"/>
                <a:gd name="connsiteY48" fmla="*/ 301391 h 2396328"/>
                <a:gd name="connsiteX49" fmla="*/ 512569 w 1362600"/>
                <a:gd name="connsiteY49" fmla="*/ 340186 h 2396328"/>
                <a:gd name="connsiteX50" fmla="*/ 492897 w 1362600"/>
                <a:gd name="connsiteY50" fmla="*/ 377636 h 2396328"/>
                <a:gd name="connsiteX51" fmla="*/ 472370 w 1362600"/>
                <a:gd name="connsiteY51" fmla="*/ 414189 h 2396328"/>
                <a:gd name="connsiteX52" fmla="*/ 449277 w 1362600"/>
                <a:gd name="connsiteY52" fmla="*/ 448274 h 2396328"/>
                <a:gd name="connsiteX53" fmla="*/ 425115 w 1362600"/>
                <a:gd name="connsiteY53" fmla="*/ 481015 h 2396328"/>
                <a:gd name="connsiteX54" fmla="*/ 395821 w 1362600"/>
                <a:gd name="connsiteY54" fmla="*/ 511064 h 2396328"/>
                <a:gd name="connsiteX55" fmla="*/ 365458 w 1362600"/>
                <a:gd name="connsiteY55" fmla="*/ 540665 h 2396328"/>
                <a:gd name="connsiteX56" fmla="*/ 329749 w 1362600"/>
                <a:gd name="connsiteY56" fmla="*/ 564660 h 2396328"/>
                <a:gd name="connsiteX57" fmla="*/ 288908 w 1362600"/>
                <a:gd name="connsiteY57" fmla="*/ 586636 h 2396328"/>
                <a:gd name="connsiteX58" fmla="*/ 243363 w 1362600"/>
                <a:gd name="connsiteY58" fmla="*/ 606146 h 2396328"/>
                <a:gd name="connsiteX59" fmla="*/ 195252 w 1362600"/>
                <a:gd name="connsiteY59" fmla="*/ 620722 h 2396328"/>
                <a:gd name="connsiteX60" fmla="*/ 138375 w 1362600"/>
                <a:gd name="connsiteY60" fmla="*/ 630813 h 2396328"/>
                <a:gd name="connsiteX61" fmla="*/ 140086 w 1362600"/>
                <a:gd name="connsiteY61" fmla="*/ 701003 h 2396328"/>
                <a:gd name="connsiteX62" fmla="*/ 147997 w 1362600"/>
                <a:gd name="connsiteY62" fmla="*/ 767830 h 2396328"/>
                <a:gd name="connsiteX63" fmla="*/ 161468 w 1362600"/>
                <a:gd name="connsiteY63" fmla="*/ 831292 h 2396328"/>
                <a:gd name="connsiteX64" fmla="*/ 179216 w 1362600"/>
                <a:gd name="connsiteY64" fmla="*/ 891391 h 2396328"/>
                <a:gd name="connsiteX65" fmla="*/ 201453 w 1362600"/>
                <a:gd name="connsiteY65" fmla="*/ 948799 h 2396328"/>
                <a:gd name="connsiteX66" fmla="*/ 225616 w 1362600"/>
                <a:gd name="connsiteY66" fmla="*/ 1003740 h 2396328"/>
                <a:gd name="connsiteX67" fmla="*/ 253199 w 1362600"/>
                <a:gd name="connsiteY67" fmla="*/ 1055766 h 2396328"/>
                <a:gd name="connsiteX68" fmla="*/ 280783 w 1362600"/>
                <a:gd name="connsiteY68" fmla="*/ 1106446 h 2396328"/>
                <a:gd name="connsiteX69" fmla="*/ 288908 w 1362600"/>
                <a:gd name="connsiteY69" fmla="*/ 1118556 h 2396328"/>
                <a:gd name="connsiteX70" fmla="*/ 295964 w 1362600"/>
                <a:gd name="connsiteY70" fmla="*/ 1133356 h 2396328"/>
                <a:gd name="connsiteX71" fmla="*/ 305800 w 1362600"/>
                <a:gd name="connsiteY71" fmla="*/ 1149278 h 2396328"/>
                <a:gd name="connsiteX72" fmla="*/ 314781 w 1362600"/>
                <a:gd name="connsiteY72" fmla="*/ 1166097 h 2396328"/>
                <a:gd name="connsiteX73" fmla="*/ 326327 w 1362600"/>
                <a:gd name="connsiteY73" fmla="*/ 1182018 h 2396328"/>
                <a:gd name="connsiteX74" fmla="*/ 339585 w 1362600"/>
                <a:gd name="connsiteY74" fmla="*/ 1195473 h 2396328"/>
                <a:gd name="connsiteX75" fmla="*/ 355622 w 1362600"/>
                <a:gd name="connsiteY75" fmla="*/ 1207358 h 2396328"/>
                <a:gd name="connsiteX76" fmla="*/ 373583 w 1362600"/>
                <a:gd name="connsiteY76" fmla="*/ 1216104 h 2396328"/>
                <a:gd name="connsiteX77" fmla="*/ 394965 w 1362600"/>
                <a:gd name="connsiteY77" fmla="*/ 1219468 h 2396328"/>
                <a:gd name="connsiteX78" fmla="*/ 417203 w 1362600"/>
                <a:gd name="connsiteY78" fmla="*/ 1218795 h 2396328"/>
                <a:gd name="connsiteX79" fmla="*/ 457188 w 1362600"/>
                <a:gd name="connsiteY79" fmla="*/ 1208704 h 2396328"/>
                <a:gd name="connsiteX80" fmla="*/ 492897 w 1362600"/>
                <a:gd name="connsiteY80" fmla="*/ 1192109 h 2396328"/>
                <a:gd name="connsiteX81" fmla="*/ 527537 w 1362600"/>
                <a:gd name="connsiteY81" fmla="*/ 1171254 h 2396328"/>
                <a:gd name="connsiteX82" fmla="*/ 556190 w 1362600"/>
                <a:gd name="connsiteY82" fmla="*/ 1146587 h 2396328"/>
                <a:gd name="connsiteX83" fmla="*/ 583773 w 1362600"/>
                <a:gd name="connsiteY83" fmla="*/ 1119901 h 2396328"/>
                <a:gd name="connsiteX84" fmla="*/ 609646 w 1362600"/>
                <a:gd name="connsiteY84" fmla="*/ 1091870 h 2396328"/>
                <a:gd name="connsiteX85" fmla="*/ 632739 w 1362600"/>
                <a:gd name="connsiteY85" fmla="*/ 1065184 h 2396328"/>
                <a:gd name="connsiteX86" fmla="*/ 652411 w 1362600"/>
                <a:gd name="connsiteY86" fmla="*/ 1039620 h 2396328"/>
                <a:gd name="connsiteX87" fmla="*/ 696031 w 1362600"/>
                <a:gd name="connsiteY87" fmla="*/ 981539 h 2396328"/>
                <a:gd name="connsiteX88" fmla="*/ 737941 w 1362600"/>
                <a:gd name="connsiteY88" fmla="*/ 916059 h 2396328"/>
                <a:gd name="connsiteX89" fmla="*/ 779851 w 1362600"/>
                <a:gd name="connsiteY89" fmla="*/ 844523 h 2396328"/>
                <a:gd name="connsiteX90" fmla="*/ 818981 w 1362600"/>
                <a:gd name="connsiteY90" fmla="*/ 766484 h 2396328"/>
                <a:gd name="connsiteX91" fmla="*/ 854690 w 1362600"/>
                <a:gd name="connsiteY91" fmla="*/ 684185 h 2396328"/>
                <a:gd name="connsiteX92" fmla="*/ 886764 w 1362600"/>
                <a:gd name="connsiteY92" fmla="*/ 596728 h 2396328"/>
                <a:gd name="connsiteX93" fmla="*/ 916058 w 1362600"/>
                <a:gd name="connsiteY93" fmla="*/ 505234 h 2396328"/>
                <a:gd name="connsiteX94" fmla="*/ 937440 w 1362600"/>
                <a:gd name="connsiteY94" fmla="*/ 410376 h 2396328"/>
                <a:gd name="connsiteX95" fmla="*/ 953477 w 1362600"/>
                <a:gd name="connsiteY95" fmla="*/ 313276 h 2396328"/>
                <a:gd name="connsiteX96" fmla="*/ 963313 w 1362600"/>
                <a:gd name="connsiteY96" fmla="*/ 213934 h 2396328"/>
                <a:gd name="connsiteX97" fmla="*/ 971224 w 1362600"/>
                <a:gd name="connsiteY97" fmla="*/ 218419 h 2396328"/>
                <a:gd name="connsiteX98" fmla="*/ 977639 w 1362600"/>
                <a:gd name="connsiteY98" fmla="*/ 229856 h 2396328"/>
                <a:gd name="connsiteX99" fmla="*/ 982985 w 1362600"/>
                <a:gd name="connsiteY99" fmla="*/ 246674 h 2396328"/>
                <a:gd name="connsiteX100" fmla="*/ 985551 w 1362600"/>
                <a:gd name="connsiteY100" fmla="*/ 268651 h 2396328"/>
                <a:gd name="connsiteX101" fmla="*/ 987261 w 1362600"/>
                <a:gd name="connsiteY101" fmla="*/ 293991 h 2396328"/>
                <a:gd name="connsiteX102" fmla="*/ 987261 w 1362600"/>
                <a:gd name="connsiteY102" fmla="*/ 323368 h 2396328"/>
                <a:gd name="connsiteX103" fmla="*/ 987261 w 1362600"/>
                <a:gd name="connsiteY103" fmla="*/ 354763 h 2396328"/>
                <a:gd name="connsiteX104" fmla="*/ 985551 w 1362600"/>
                <a:gd name="connsiteY104" fmla="*/ 388848 h 2396328"/>
                <a:gd name="connsiteX105" fmla="*/ 982985 w 1362600"/>
                <a:gd name="connsiteY105" fmla="*/ 423607 h 2396328"/>
                <a:gd name="connsiteX106" fmla="*/ 979350 w 1362600"/>
                <a:gd name="connsiteY106" fmla="*/ 459038 h 2396328"/>
                <a:gd name="connsiteX107" fmla="*/ 974004 w 1362600"/>
                <a:gd name="connsiteY107" fmla="*/ 494470 h 2396328"/>
                <a:gd name="connsiteX108" fmla="*/ 971224 w 1362600"/>
                <a:gd name="connsiteY108" fmla="*/ 528556 h 2396328"/>
                <a:gd name="connsiteX109" fmla="*/ 965879 w 1362600"/>
                <a:gd name="connsiteY109" fmla="*/ 559951 h 2396328"/>
                <a:gd name="connsiteX110" fmla="*/ 961602 w 1362600"/>
                <a:gd name="connsiteY110" fmla="*/ 589327 h 2396328"/>
                <a:gd name="connsiteX111" fmla="*/ 956257 w 1362600"/>
                <a:gd name="connsiteY111" fmla="*/ 614667 h 2396328"/>
                <a:gd name="connsiteX112" fmla="*/ 951766 w 1362600"/>
                <a:gd name="connsiteY112" fmla="*/ 635523 h 2396328"/>
                <a:gd name="connsiteX113" fmla="*/ 948131 w 1362600"/>
                <a:gd name="connsiteY113" fmla="*/ 652117 h 2396328"/>
                <a:gd name="connsiteX114" fmla="*/ 883984 w 1362600"/>
                <a:gd name="connsiteY114" fmla="*/ 841832 h 2396328"/>
                <a:gd name="connsiteX115" fmla="*/ 935730 w 1362600"/>
                <a:gd name="connsiteY115" fmla="*/ 838020 h 2396328"/>
                <a:gd name="connsiteX116" fmla="*/ 983840 w 1362600"/>
                <a:gd name="connsiteY116" fmla="*/ 828601 h 2396328"/>
                <a:gd name="connsiteX117" fmla="*/ 1029171 w 1362600"/>
                <a:gd name="connsiteY117" fmla="*/ 815146 h 2396328"/>
                <a:gd name="connsiteX118" fmla="*/ 1072792 w 1362600"/>
                <a:gd name="connsiteY118" fmla="*/ 797879 h 2396328"/>
                <a:gd name="connsiteX119" fmla="*/ 1112135 w 1362600"/>
                <a:gd name="connsiteY119" fmla="*/ 778369 h 2396328"/>
                <a:gd name="connsiteX120" fmla="*/ 1147630 w 1362600"/>
                <a:gd name="connsiteY120" fmla="*/ 757066 h 2396328"/>
                <a:gd name="connsiteX121" fmla="*/ 1181629 w 1362600"/>
                <a:gd name="connsiteY121" fmla="*/ 735089 h 2396328"/>
                <a:gd name="connsiteX122" fmla="*/ 1212847 w 1362600"/>
                <a:gd name="connsiteY122" fmla="*/ 714234 h 2396328"/>
                <a:gd name="connsiteX123" fmla="*/ 1215413 w 1362600"/>
                <a:gd name="connsiteY123" fmla="*/ 724325 h 2396328"/>
                <a:gd name="connsiteX124" fmla="*/ 1186974 w 1362600"/>
                <a:gd name="connsiteY124" fmla="*/ 757066 h 2396328"/>
                <a:gd name="connsiteX125" fmla="*/ 1152121 w 1362600"/>
                <a:gd name="connsiteY125" fmla="*/ 788461 h 2396328"/>
                <a:gd name="connsiteX126" fmla="*/ 1110211 w 1362600"/>
                <a:gd name="connsiteY126" fmla="*/ 816492 h 2396328"/>
                <a:gd name="connsiteX127" fmla="*/ 1063169 w 1362600"/>
                <a:gd name="connsiteY127" fmla="*/ 841832 h 2396328"/>
                <a:gd name="connsiteX128" fmla="*/ 1013134 w 1362600"/>
                <a:gd name="connsiteY128" fmla="*/ 864705 h 2396328"/>
                <a:gd name="connsiteX129" fmla="*/ 959678 w 1362600"/>
                <a:gd name="connsiteY129" fmla="*/ 884664 h 2396328"/>
                <a:gd name="connsiteX130" fmla="*/ 904511 w 1362600"/>
                <a:gd name="connsiteY130" fmla="*/ 900137 h 2396328"/>
                <a:gd name="connsiteX131" fmla="*/ 848275 w 1362600"/>
                <a:gd name="connsiteY131" fmla="*/ 911349 h 2396328"/>
                <a:gd name="connsiteX132" fmla="*/ 836728 w 1362600"/>
                <a:gd name="connsiteY132" fmla="*/ 938259 h 2396328"/>
                <a:gd name="connsiteX133" fmla="*/ 820692 w 1362600"/>
                <a:gd name="connsiteY133" fmla="*/ 969654 h 2396328"/>
                <a:gd name="connsiteX134" fmla="*/ 802944 w 1362600"/>
                <a:gd name="connsiteY134" fmla="*/ 1002395 h 2396328"/>
                <a:gd name="connsiteX135" fmla="*/ 779851 w 1362600"/>
                <a:gd name="connsiteY135" fmla="*/ 1037826 h 2396328"/>
                <a:gd name="connsiteX136" fmla="*/ 755689 w 1362600"/>
                <a:gd name="connsiteY136" fmla="*/ 1075051 h 2396328"/>
                <a:gd name="connsiteX137" fmla="*/ 729816 w 1362600"/>
                <a:gd name="connsiteY137" fmla="*/ 1111828 h 2396328"/>
                <a:gd name="connsiteX138" fmla="*/ 702232 w 1362600"/>
                <a:gd name="connsiteY138" fmla="*/ 1146587 h 2396328"/>
                <a:gd name="connsiteX139" fmla="*/ 674649 w 1362600"/>
                <a:gd name="connsiteY139" fmla="*/ 1180673 h 2396328"/>
                <a:gd name="connsiteX140" fmla="*/ 648776 w 1362600"/>
                <a:gd name="connsiteY140" fmla="*/ 1212068 h 2396328"/>
                <a:gd name="connsiteX141" fmla="*/ 621192 w 1362600"/>
                <a:gd name="connsiteY141" fmla="*/ 1240099 h 2396328"/>
                <a:gd name="connsiteX142" fmla="*/ 597030 w 1362600"/>
                <a:gd name="connsiteY142" fmla="*/ 1264990 h 2396328"/>
                <a:gd name="connsiteX143" fmla="*/ 573937 w 1362600"/>
                <a:gd name="connsiteY143" fmla="*/ 1282930 h 2396328"/>
                <a:gd name="connsiteX144" fmla="*/ 577572 w 1362600"/>
                <a:gd name="connsiteY144" fmla="*/ 1296385 h 2396328"/>
                <a:gd name="connsiteX145" fmla="*/ 583773 w 1362600"/>
                <a:gd name="connsiteY145" fmla="*/ 1299076 h 2396328"/>
                <a:gd name="connsiteX146" fmla="*/ 622903 w 1362600"/>
                <a:gd name="connsiteY146" fmla="*/ 1290331 h 2396328"/>
                <a:gd name="connsiteX147" fmla="*/ 662247 w 1362600"/>
                <a:gd name="connsiteY147" fmla="*/ 1286294 h 2396328"/>
                <a:gd name="connsiteX148" fmla="*/ 693158 w 1362600"/>
                <a:gd name="connsiteY148" fmla="*/ 1286294 h 2396328"/>
                <a:gd name="connsiteX149" fmla="*/ 732224 w 1362600"/>
                <a:gd name="connsiteY149" fmla="*/ 1400104 h 2396328"/>
                <a:gd name="connsiteX150" fmla="*/ 700522 w 1362600"/>
                <a:gd name="connsiteY150" fmla="*/ 1404474 h 2396328"/>
                <a:gd name="connsiteX151" fmla="*/ 664813 w 1362600"/>
                <a:gd name="connsiteY151" fmla="*/ 1410528 h 2396328"/>
                <a:gd name="connsiteX152" fmla="*/ 631028 w 1362600"/>
                <a:gd name="connsiteY152" fmla="*/ 1419274 h 2396328"/>
                <a:gd name="connsiteX153" fmla="*/ 603445 w 1362600"/>
                <a:gd name="connsiteY153" fmla="*/ 1427347 h 2396328"/>
                <a:gd name="connsiteX154" fmla="*/ 582062 w 1362600"/>
                <a:gd name="connsiteY154" fmla="*/ 1438559 h 2396328"/>
                <a:gd name="connsiteX155" fmla="*/ 566026 w 1362600"/>
                <a:gd name="connsiteY155" fmla="*/ 1452014 h 2396328"/>
                <a:gd name="connsiteX156" fmla="*/ 540153 w 1362600"/>
                <a:gd name="connsiteY156" fmla="*/ 1490810 h 2396328"/>
                <a:gd name="connsiteX157" fmla="*/ 522191 w 1362600"/>
                <a:gd name="connsiteY157" fmla="*/ 1532968 h 2396328"/>
                <a:gd name="connsiteX158" fmla="*/ 508079 w 1362600"/>
                <a:gd name="connsiteY158" fmla="*/ 1576921 h 2396328"/>
                <a:gd name="connsiteX159" fmla="*/ 499954 w 1362600"/>
                <a:gd name="connsiteY159" fmla="*/ 1621771 h 2396328"/>
                <a:gd name="connsiteX160" fmla="*/ 496532 w 1362600"/>
                <a:gd name="connsiteY160" fmla="*/ 1669088 h 2396328"/>
                <a:gd name="connsiteX161" fmla="*/ 494608 w 1362600"/>
                <a:gd name="connsiteY161" fmla="*/ 1716629 h 2396328"/>
                <a:gd name="connsiteX162" fmla="*/ 496532 w 1362600"/>
                <a:gd name="connsiteY162" fmla="*/ 1764169 h 2396328"/>
                <a:gd name="connsiteX163" fmla="*/ 499954 w 1362600"/>
                <a:gd name="connsiteY163" fmla="*/ 1812832 h 2396328"/>
                <a:gd name="connsiteX164" fmla="*/ 504444 w 1362600"/>
                <a:gd name="connsiteY164" fmla="*/ 1861045 h 2396328"/>
                <a:gd name="connsiteX165" fmla="*/ 509790 w 1362600"/>
                <a:gd name="connsiteY165" fmla="*/ 1908362 h 2396328"/>
                <a:gd name="connsiteX166" fmla="*/ 510645 w 1362600"/>
                <a:gd name="connsiteY166" fmla="*/ 1977879 h 2396328"/>
                <a:gd name="connsiteX167" fmla="*/ 506154 w 1362600"/>
                <a:gd name="connsiteY167" fmla="*/ 2047396 h 2396328"/>
                <a:gd name="connsiteX168" fmla="*/ 498243 w 1362600"/>
                <a:gd name="connsiteY168" fmla="*/ 2114223 h 2396328"/>
                <a:gd name="connsiteX169" fmla="*/ 488407 w 1362600"/>
                <a:gd name="connsiteY169" fmla="*/ 2179703 h 2396328"/>
                <a:gd name="connsiteX170" fmla="*/ 476433 w 1362600"/>
                <a:gd name="connsiteY170" fmla="*/ 2396328 h 2396328"/>
                <a:gd name="connsiteX171" fmla="*/ 117848 w 1362600"/>
                <a:gd name="connsiteY171" fmla="*/ 2396328 h 2396328"/>
                <a:gd name="connsiteX172" fmla="*/ 158902 w 1362600"/>
                <a:gd name="connsiteY172" fmla="*/ 2308198 h 2396328"/>
                <a:gd name="connsiteX173" fmla="*/ 209579 w 1362600"/>
                <a:gd name="connsiteY173" fmla="*/ 2208407 h 2396328"/>
                <a:gd name="connsiteX174" fmla="*/ 227326 w 1362600"/>
                <a:gd name="connsiteY174" fmla="*/ 2172303 h 2396328"/>
                <a:gd name="connsiteX175" fmla="*/ 242508 w 1362600"/>
                <a:gd name="connsiteY175" fmla="*/ 2132162 h 2396328"/>
                <a:gd name="connsiteX176" fmla="*/ 256834 w 1362600"/>
                <a:gd name="connsiteY176" fmla="*/ 2087537 h 2396328"/>
                <a:gd name="connsiteX177" fmla="*/ 270091 w 1362600"/>
                <a:gd name="connsiteY177" fmla="*/ 2039996 h 2396328"/>
                <a:gd name="connsiteX178" fmla="*/ 280783 w 1362600"/>
                <a:gd name="connsiteY178" fmla="*/ 1988643 h 2396328"/>
                <a:gd name="connsiteX179" fmla="*/ 288908 w 1362600"/>
                <a:gd name="connsiteY179" fmla="*/ 1936393 h 2396328"/>
                <a:gd name="connsiteX180" fmla="*/ 296820 w 1362600"/>
                <a:gd name="connsiteY180" fmla="*/ 1881676 h 2396328"/>
                <a:gd name="connsiteX181" fmla="*/ 302165 w 1362600"/>
                <a:gd name="connsiteY181" fmla="*/ 1826286 h 2396328"/>
                <a:gd name="connsiteX182" fmla="*/ 306656 w 1362600"/>
                <a:gd name="connsiteY182" fmla="*/ 1768654 h 2396328"/>
                <a:gd name="connsiteX183" fmla="*/ 306656 w 1362600"/>
                <a:gd name="connsiteY183" fmla="*/ 1711919 h 2396328"/>
                <a:gd name="connsiteX184" fmla="*/ 306656 w 1362600"/>
                <a:gd name="connsiteY184" fmla="*/ 1655857 h 2396328"/>
                <a:gd name="connsiteX185" fmla="*/ 302165 w 1362600"/>
                <a:gd name="connsiteY185" fmla="*/ 1599570 h 2396328"/>
                <a:gd name="connsiteX186" fmla="*/ 295964 w 1362600"/>
                <a:gd name="connsiteY186" fmla="*/ 1545526 h 2396328"/>
                <a:gd name="connsiteX187" fmla="*/ 288053 w 1362600"/>
                <a:gd name="connsiteY187" fmla="*/ 1492828 h 2396328"/>
                <a:gd name="connsiteX188" fmla="*/ 276292 w 1362600"/>
                <a:gd name="connsiteY188" fmla="*/ 1441923 h 2396328"/>
                <a:gd name="connsiteX189" fmla="*/ 260255 w 1362600"/>
                <a:gd name="connsiteY189" fmla="*/ 1394607 h 2396328"/>
                <a:gd name="connsiteX190" fmla="*/ 242508 w 1362600"/>
                <a:gd name="connsiteY190" fmla="*/ 1349757 h 2396328"/>
                <a:gd name="connsiteX191" fmla="*/ 221125 w 1362600"/>
                <a:gd name="connsiteY191" fmla="*/ 1309616 h 2396328"/>
                <a:gd name="connsiteX192" fmla="*/ 197177 w 1362600"/>
                <a:gd name="connsiteY192" fmla="*/ 1274185 h 2396328"/>
                <a:gd name="connsiteX193" fmla="*/ 169380 w 1362600"/>
                <a:gd name="connsiteY193" fmla="*/ 1242790 h 2396328"/>
                <a:gd name="connsiteX194" fmla="*/ 138375 w 1362600"/>
                <a:gd name="connsiteY194" fmla="*/ 1217450 h 2396328"/>
                <a:gd name="connsiteX195" fmla="*/ 72303 w 1362600"/>
                <a:gd name="connsiteY195" fmla="*/ 1186727 h 2396328"/>
                <a:gd name="connsiteX196" fmla="*/ 38519 w 1362600"/>
                <a:gd name="connsiteY196" fmla="*/ 1182018 h 2396328"/>
                <a:gd name="connsiteX197" fmla="*/ 3665 w 1362600"/>
                <a:gd name="connsiteY197" fmla="*/ 1182018 h 2396328"/>
                <a:gd name="connsiteX198" fmla="*/ 0 w 1362600"/>
                <a:gd name="connsiteY198" fmla="*/ 1182357 h 2396328"/>
                <a:gd name="connsiteX199" fmla="*/ 0 w 1362600"/>
                <a:gd name="connsiteY199" fmla="*/ 971189 h 2396328"/>
                <a:gd name="connsiteX200" fmla="*/ 120414 w 1362600"/>
                <a:gd name="connsiteY200" fmla="*/ 1033789 h 2396328"/>
                <a:gd name="connsiteX201" fmla="*/ 128539 w 1362600"/>
                <a:gd name="connsiteY201" fmla="*/ 1029080 h 2396328"/>
                <a:gd name="connsiteX202" fmla="*/ 108012 w 1362600"/>
                <a:gd name="connsiteY202" fmla="*/ 971672 h 2396328"/>
                <a:gd name="connsiteX203" fmla="*/ 91975 w 1362600"/>
                <a:gd name="connsiteY203" fmla="*/ 910004 h 2396328"/>
                <a:gd name="connsiteX204" fmla="*/ 78504 w 1362600"/>
                <a:gd name="connsiteY204" fmla="*/ 843178 h 2396328"/>
                <a:gd name="connsiteX205" fmla="*/ 72303 w 1362600"/>
                <a:gd name="connsiteY205" fmla="*/ 775006 h 2396328"/>
                <a:gd name="connsiteX206" fmla="*/ 66957 w 1362600"/>
                <a:gd name="connsiteY206" fmla="*/ 703694 h 2396328"/>
                <a:gd name="connsiteX207" fmla="*/ 66957 w 1362600"/>
                <a:gd name="connsiteY207" fmla="*/ 630813 h 2396328"/>
                <a:gd name="connsiteX208" fmla="*/ 70592 w 1362600"/>
                <a:gd name="connsiteY208" fmla="*/ 557260 h 2396328"/>
                <a:gd name="connsiteX209" fmla="*/ 78504 w 1362600"/>
                <a:gd name="connsiteY209" fmla="*/ 484379 h 2396328"/>
                <a:gd name="connsiteX210" fmla="*/ 90264 w 1362600"/>
                <a:gd name="connsiteY210" fmla="*/ 411722 h 2396328"/>
                <a:gd name="connsiteX211" fmla="*/ 102666 w 1362600"/>
                <a:gd name="connsiteY211" fmla="*/ 341532 h 2396328"/>
                <a:gd name="connsiteX212" fmla="*/ 120414 w 1362600"/>
                <a:gd name="connsiteY212" fmla="*/ 273360 h 2396328"/>
                <a:gd name="connsiteX213" fmla="*/ 141796 w 1362600"/>
                <a:gd name="connsiteY213" fmla="*/ 209225 h 2396328"/>
                <a:gd name="connsiteX214" fmla="*/ 164034 w 1362600"/>
                <a:gd name="connsiteY214" fmla="*/ 148453 h 2396328"/>
                <a:gd name="connsiteX215" fmla="*/ 189907 w 1362600"/>
                <a:gd name="connsiteY215" fmla="*/ 93512 h 2396328"/>
                <a:gd name="connsiteX216" fmla="*/ 217490 w 1362600"/>
                <a:gd name="connsiteY216" fmla="*/ 43504 h 2396328"/>
                <a:gd name="connsiteX217" fmla="*/ 250633 w 1362600"/>
                <a:gd name="connsiteY217" fmla="*/ 0 h 2396328"/>
                <a:gd name="connsiteX0" fmla="*/ 1361456 w 1362600"/>
                <a:gd name="connsiteY0" fmla="*/ 1033789 h 2396328"/>
                <a:gd name="connsiteX1" fmla="*/ 1362600 w 1362600"/>
                <a:gd name="connsiteY1" fmla="*/ 1034469 h 2396328"/>
                <a:gd name="connsiteX2" fmla="*/ 1360043 w 1362600"/>
                <a:gd name="connsiteY2" fmla="*/ 1035347 h 2396328"/>
                <a:gd name="connsiteX3" fmla="*/ 1361456 w 1362600"/>
                <a:gd name="connsiteY3" fmla="*/ 1033789 h 2396328"/>
                <a:gd name="connsiteX4" fmla="*/ 250633 w 1362600"/>
                <a:gd name="connsiteY4" fmla="*/ 0 h 2396328"/>
                <a:gd name="connsiteX5" fmla="*/ 246998 w 1362600"/>
                <a:gd name="connsiteY5" fmla="*/ 10764 h 2396328"/>
                <a:gd name="connsiteX6" fmla="*/ 245288 w 1362600"/>
                <a:gd name="connsiteY6" fmla="*/ 17940 h 2396328"/>
                <a:gd name="connsiteX7" fmla="*/ 243363 w 1362600"/>
                <a:gd name="connsiteY7" fmla="*/ 22649 h 2396328"/>
                <a:gd name="connsiteX8" fmla="*/ 243363 w 1362600"/>
                <a:gd name="connsiteY8" fmla="*/ 25340 h 2396328"/>
                <a:gd name="connsiteX9" fmla="*/ 245288 w 1362600"/>
                <a:gd name="connsiteY9" fmla="*/ 26686 h 2396328"/>
                <a:gd name="connsiteX10" fmla="*/ 245288 w 1362600"/>
                <a:gd name="connsiteY10" fmla="*/ 28031 h 2396328"/>
                <a:gd name="connsiteX11" fmla="*/ 246998 w 1362600"/>
                <a:gd name="connsiteY11" fmla="*/ 28031 h 2396328"/>
                <a:gd name="connsiteX12" fmla="*/ 246998 w 1362600"/>
                <a:gd name="connsiteY12" fmla="*/ 30050 h 2396328"/>
                <a:gd name="connsiteX13" fmla="*/ 245288 w 1362600"/>
                <a:gd name="connsiteY13" fmla="*/ 34086 h 2396328"/>
                <a:gd name="connsiteX14" fmla="*/ 243363 w 1362600"/>
                <a:gd name="connsiteY14" fmla="*/ 40141 h 2396328"/>
                <a:gd name="connsiteX15" fmla="*/ 240797 w 1362600"/>
                <a:gd name="connsiteY15" fmla="*/ 49559 h 2396328"/>
                <a:gd name="connsiteX16" fmla="*/ 235452 w 1362600"/>
                <a:gd name="connsiteY16" fmla="*/ 62790 h 2396328"/>
                <a:gd name="connsiteX17" fmla="*/ 227326 w 1362600"/>
                <a:gd name="connsiteY17" fmla="*/ 81627 h 2396328"/>
                <a:gd name="connsiteX18" fmla="*/ 219415 w 1362600"/>
                <a:gd name="connsiteY18" fmla="*/ 104276 h 2396328"/>
                <a:gd name="connsiteX19" fmla="*/ 206799 w 1362600"/>
                <a:gd name="connsiteY19" fmla="*/ 133653 h 2396328"/>
                <a:gd name="connsiteX20" fmla="*/ 191831 w 1362600"/>
                <a:gd name="connsiteY20" fmla="*/ 169084 h 2396328"/>
                <a:gd name="connsiteX21" fmla="*/ 173870 w 1362600"/>
                <a:gd name="connsiteY21" fmla="*/ 224474 h 2396328"/>
                <a:gd name="connsiteX22" fmla="*/ 161468 w 1362600"/>
                <a:gd name="connsiteY22" fmla="*/ 283900 h 2396328"/>
                <a:gd name="connsiteX23" fmla="*/ 151632 w 1362600"/>
                <a:gd name="connsiteY23" fmla="*/ 344896 h 2396328"/>
                <a:gd name="connsiteX24" fmla="*/ 138375 w 1362600"/>
                <a:gd name="connsiteY24" fmla="*/ 409704 h 2396328"/>
                <a:gd name="connsiteX25" fmla="*/ 136451 w 1362600"/>
                <a:gd name="connsiteY25" fmla="*/ 423607 h 2396328"/>
                <a:gd name="connsiteX26" fmla="*/ 133885 w 1362600"/>
                <a:gd name="connsiteY26" fmla="*/ 444462 h 2396328"/>
                <a:gd name="connsiteX27" fmla="*/ 131960 w 1362600"/>
                <a:gd name="connsiteY27" fmla="*/ 466439 h 2396328"/>
                <a:gd name="connsiteX28" fmla="*/ 130250 w 1362600"/>
                <a:gd name="connsiteY28" fmla="*/ 490433 h 2396328"/>
                <a:gd name="connsiteX29" fmla="*/ 130250 w 1362600"/>
                <a:gd name="connsiteY29" fmla="*/ 515101 h 2396328"/>
                <a:gd name="connsiteX30" fmla="*/ 133885 w 1362600"/>
                <a:gd name="connsiteY30" fmla="*/ 537301 h 2396328"/>
                <a:gd name="connsiteX31" fmla="*/ 138375 w 1362600"/>
                <a:gd name="connsiteY31" fmla="*/ 556587 h 2396328"/>
                <a:gd name="connsiteX32" fmla="*/ 146286 w 1362600"/>
                <a:gd name="connsiteY32" fmla="*/ 570042 h 2396328"/>
                <a:gd name="connsiteX33" fmla="*/ 189052 w 1362600"/>
                <a:gd name="connsiteY33" fmla="*/ 567351 h 2396328"/>
                <a:gd name="connsiteX34" fmla="*/ 230961 w 1362600"/>
                <a:gd name="connsiteY34" fmla="*/ 556587 h 2396328"/>
                <a:gd name="connsiteX35" fmla="*/ 270947 w 1362600"/>
                <a:gd name="connsiteY35" fmla="*/ 539320 h 2396328"/>
                <a:gd name="connsiteX36" fmla="*/ 312001 w 1362600"/>
                <a:gd name="connsiteY36" fmla="*/ 515101 h 2396328"/>
                <a:gd name="connsiteX37" fmla="*/ 349420 w 1362600"/>
                <a:gd name="connsiteY37" fmla="*/ 487070 h 2396328"/>
                <a:gd name="connsiteX38" fmla="*/ 385985 w 1362600"/>
                <a:gd name="connsiteY38" fmla="*/ 452984 h 2396328"/>
                <a:gd name="connsiteX39" fmla="*/ 420624 w 1362600"/>
                <a:gd name="connsiteY39" fmla="*/ 416880 h 2396328"/>
                <a:gd name="connsiteX40" fmla="*/ 452698 w 1362600"/>
                <a:gd name="connsiteY40" fmla="*/ 378981 h 2396328"/>
                <a:gd name="connsiteX41" fmla="*/ 483917 w 1362600"/>
                <a:gd name="connsiteY41" fmla="*/ 338841 h 2396328"/>
                <a:gd name="connsiteX42" fmla="*/ 510645 w 1362600"/>
                <a:gd name="connsiteY42" fmla="*/ 297355 h 2396328"/>
                <a:gd name="connsiteX43" fmla="*/ 535662 w 1362600"/>
                <a:gd name="connsiteY43" fmla="*/ 257214 h 2396328"/>
                <a:gd name="connsiteX44" fmla="*/ 556190 w 1362600"/>
                <a:gd name="connsiteY44" fmla="*/ 218419 h 2396328"/>
                <a:gd name="connsiteX45" fmla="*/ 566026 w 1362600"/>
                <a:gd name="connsiteY45" fmla="*/ 218419 h 2396328"/>
                <a:gd name="connsiteX46" fmla="*/ 566026 w 1362600"/>
                <a:gd name="connsiteY46" fmla="*/ 222455 h 2396328"/>
                <a:gd name="connsiteX47" fmla="*/ 549989 w 1362600"/>
                <a:gd name="connsiteY47" fmla="*/ 261251 h 2396328"/>
                <a:gd name="connsiteX48" fmla="*/ 532027 w 1362600"/>
                <a:gd name="connsiteY48" fmla="*/ 301391 h 2396328"/>
                <a:gd name="connsiteX49" fmla="*/ 512569 w 1362600"/>
                <a:gd name="connsiteY49" fmla="*/ 340186 h 2396328"/>
                <a:gd name="connsiteX50" fmla="*/ 492897 w 1362600"/>
                <a:gd name="connsiteY50" fmla="*/ 377636 h 2396328"/>
                <a:gd name="connsiteX51" fmla="*/ 472370 w 1362600"/>
                <a:gd name="connsiteY51" fmla="*/ 414189 h 2396328"/>
                <a:gd name="connsiteX52" fmla="*/ 449277 w 1362600"/>
                <a:gd name="connsiteY52" fmla="*/ 448274 h 2396328"/>
                <a:gd name="connsiteX53" fmla="*/ 425115 w 1362600"/>
                <a:gd name="connsiteY53" fmla="*/ 481015 h 2396328"/>
                <a:gd name="connsiteX54" fmla="*/ 395821 w 1362600"/>
                <a:gd name="connsiteY54" fmla="*/ 511064 h 2396328"/>
                <a:gd name="connsiteX55" fmla="*/ 365458 w 1362600"/>
                <a:gd name="connsiteY55" fmla="*/ 540665 h 2396328"/>
                <a:gd name="connsiteX56" fmla="*/ 329749 w 1362600"/>
                <a:gd name="connsiteY56" fmla="*/ 564660 h 2396328"/>
                <a:gd name="connsiteX57" fmla="*/ 288908 w 1362600"/>
                <a:gd name="connsiteY57" fmla="*/ 586636 h 2396328"/>
                <a:gd name="connsiteX58" fmla="*/ 243363 w 1362600"/>
                <a:gd name="connsiteY58" fmla="*/ 606146 h 2396328"/>
                <a:gd name="connsiteX59" fmla="*/ 195252 w 1362600"/>
                <a:gd name="connsiteY59" fmla="*/ 620722 h 2396328"/>
                <a:gd name="connsiteX60" fmla="*/ 138375 w 1362600"/>
                <a:gd name="connsiteY60" fmla="*/ 630813 h 2396328"/>
                <a:gd name="connsiteX61" fmla="*/ 140086 w 1362600"/>
                <a:gd name="connsiteY61" fmla="*/ 701003 h 2396328"/>
                <a:gd name="connsiteX62" fmla="*/ 147997 w 1362600"/>
                <a:gd name="connsiteY62" fmla="*/ 767830 h 2396328"/>
                <a:gd name="connsiteX63" fmla="*/ 161468 w 1362600"/>
                <a:gd name="connsiteY63" fmla="*/ 831292 h 2396328"/>
                <a:gd name="connsiteX64" fmla="*/ 179216 w 1362600"/>
                <a:gd name="connsiteY64" fmla="*/ 891391 h 2396328"/>
                <a:gd name="connsiteX65" fmla="*/ 201453 w 1362600"/>
                <a:gd name="connsiteY65" fmla="*/ 948799 h 2396328"/>
                <a:gd name="connsiteX66" fmla="*/ 225616 w 1362600"/>
                <a:gd name="connsiteY66" fmla="*/ 1003740 h 2396328"/>
                <a:gd name="connsiteX67" fmla="*/ 253199 w 1362600"/>
                <a:gd name="connsiteY67" fmla="*/ 1055766 h 2396328"/>
                <a:gd name="connsiteX68" fmla="*/ 280783 w 1362600"/>
                <a:gd name="connsiteY68" fmla="*/ 1106446 h 2396328"/>
                <a:gd name="connsiteX69" fmla="*/ 288908 w 1362600"/>
                <a:gd name="connsiteY69" fmla="*/ 1118556 h 2396328"/>
                <a:gd name="connsiteX70" fmla="*/ 295964 w 1362600"/>
                <a:gd name="connsiteY70" fmla="*/ 1133356 h 2396328"/>
                <a:gd name="connsiteX71" fmla="*/ 305800 w 1362600"/>
                <a:gd name="connsiteY71" fmla="*/ 1149278 h 2396328"/>
                <a:gd name="connsiteX72" fmla="*/ 314781 w 1362600"/>
                <a:gd name="connsiteY72" fmla="*/ 1166097 h 2396328"/>
                <a:gd name="connsiteX73" fmla="*/ 326327 w 1362600"/>
                <a:gd name="connsiteY73" fmla="*/ 1182018 h 2396328"/>
                <a:gd name="connsiteX74" fmla="*/ 339585 w 1362600"/>
                <a:gd name="connsiteY74" fmla="*/ 1195473 h 2396328"/>
                <a:gd name="connsiteX75" fmla="*/ 355622 w 1362600"/>
                <a:gd name="connsiteY75" fmla="*/ 1207358 h 2396328"/>
                <a:gd name="connsiteX76" fmla="*/ 373583 w 1362600"/>
                <a:gd name="connsiteY76" fmla="*/ 1216104 h 2396328"/>
                <a:gd name="connsiteX77" fmla="*/ 394965 w 1362600"/>
                <a:gd name="connsiteY77" fmla="*/ 1219468 h 2396328"/>
                <a:gd name="connsiteX78" fmla="*/ 417203 w 1362600"/>
                <a:gd name="connsiteY78" fmla="*/ 1218795 h 2396328"/>
                <a:gd name="connsiteX79" fmla="*/ 457188 w 1362600"/>
                <a:gd name="connsiteY79" fmla="*/ 1208704 h 2396328"/>
                <a:gd name="connsiteX80" fmla="*/ 492897 w 1362600"/>
                <a:gd name="connsiteY80" fmla="*/ 1192109 h 2396328"/>
                <a:gd name="connsiteX81" fmla="*/ 527537 w 1362600"/>
                <a:gd name="connsiteY81" fmla="*/ 1171254 h 2396328"/>
                <a:gd name="connsiteX82" fmla="*/ 556190 w 1362600"/>
                <a:gd name="connsiteY82" fmla="*/ 1146587 h 2396328"/>
                <a:gd name="connsiteX83" fmla="*/ 583773 w 1362600"/>
                <a:gd name="connsiteY83" fmla="*/ 1119901 h 2396328"/>
                <a:gd name="connsiteX84" fmla="*/ 609646 w 1362600"/>
                <a:gd name="connsiteY84" fmla="*/ 1091870 h 2396328"/>
                <a:gd name="connsiteX85" fmla="*/ 632739 w 1362600"/>
                <a:gd name="connsiteY85" fmla="*/ 1065184 h 2396328"/>
                <a:gd name="connsiteX86" fmla="*/ 652411 w 1362600"/>
                <a:gd name="connsiteY86" fmla="*/ 1039620 h 2396328"/>
                <a:gd name="connsiteX87" fmla="*/ 696031 w 1362600"/>
                <a:gd name="connsiteY87" fmla="*/ 981539 h 2396328"/>
                <a:gd name="connsiteX88" fmla="*/ 737941 w 1362600"/>
                <a:gd name="connsiteY88" fmla="*/ 916059 h 2396328"/>
                <a:gd name="connsiteX89" fmla="*/ 779851 w 1362600"/>
                <a:gd name="connsiteY89" fmla="*/ 844523 h 2396328"/>
                <a:gd name="connsiteX90" fmla="*/ 818981 w 1362600"/>
                <a:gd name="connsiteY90" fmla="*/ 766484 h 2396328"/>
                <a:gd name="connsiteX91" fmla="*/ 854690 w 1362600"/>
                <a:gd name="connsiteY91" fmla="*/ 684185 h 2396328"/>
                <a:gd name="connsiteX92" fmla="*/ 886764 w 1362600"/>
                <a:gd name="connsiteY92" fmla="*/ 596728 h 2396328"/>
                <a:gd name="connsiteX93" fmla="*/ 916058 w 1362600"/>
                <a:gd name="connsiteY93" fmla="*/ 505234 h 2396328"/>
                <a:gd name="connsiteX94" fmla="*/ 937440 w 1362600"/>
                <a:gd name="connsiteY94" fmla="*/ 410376 h 2396328"/>
                <a:gd name="connsiteX95" fmla="*/ 953477 w 1362600"/>
                <a:gd name="connsiteY95" fmla="*/ 313276 h 2396328"/>
                <a:gd name="connsiteX96" fmla="*/ 963313 w 1362600"/>
                <a:gd name="connsiteY96" fmla="*/ 213934 h 2396328"/>
                <a:gd name="connsiteX97" fmla="*/ 971224 w 1362600"/>
                <a:gd name="connsiteY97" fmla="*/ 218419 h 2396328"/>
                <a:gd name="connsiteX98" fmla="*/ 977639 w 1362600"/>
                <a:gd name="connsiteY98" fmla="*/ 229856 h 2396328"/>
                <a:gd name="connsiteX99" fmla="*/ 982985 w 1362600"/>
                <a:gd name="connsiteY99" fmla="*/ 246674 h 2396328"/>
                <a:gd name="connsiteX100" fmla="*/ 985551 w 1362600"/>
                <a:gd name="connsiteY100" fmla="*/ 268651 h 2396328"/>
                <a:gd name="connsiteX101" fmla="*/ 987261 w 1362600"/>
                <a:gd name="connsiteY101" fmla="*/ 293991 h 2396328"/>
                <a:gd name="connsiteX102" fmla="*/ 987261 w 1362600"/>
                <a:gd name="connsiteY102" fmla="*/ 323368 h 2396328"/>
                <a:gd name="connsiteX103" fmla="*/ 987261 w 1362600"/>
                <a:gd name="connsiteY103" fmla="*/ 354763 h 2396328"/>
                <a:gd name="connsiteX104" fmla="*/ 985551 w 1362600"/>
                <a:gd name="connsiteY104" fmla="*/ 388848 h 2396328"/>
                <a:gd name="connsiteX105" fmla="*/ 982985 w 1362600"/>
                <a:gd name="connsiteY105" fmla="*/ 423607 h 2396328"/>
                <a:gd name="connsiteX106" fmla="*/ 979350 w 1362600"/>
                <a:gd name="connsiteY106" fmla="*/ 459038 h 2396328"/>
                <a:gd name="connsiteX107" fmla="*/ 974004 w 1362600"/>
                <a:gd name="connsiteY107" fmla="*/ 494470 h 2396328"/>
                <a:gd name="connsiteX108" fmla="*/ 971224 w 1362600"/>
                <a:gd name="connsiteY108" fmla="*/ 528556 h 2396328"/>
                <a:gd name="connsiteX109" fmla="*/ 965879 w 1362600"/>
                <a:gd name="connsiteY109" fmla="*/ 559951 h 2396328"/>
                <a:gd name="connsiteX110" fmla="*/ 961602 w 1362600"/>
                <a:gd name="connsiteY110" fmla="*/ 589327 h 2396328"/>
                <a:gd name="connsiteX111" fmla="*/ 956257 w 1362600"/>
                <a:gd name="connsiteY111" fmla="*/ 614667 h 2396328"/>
                <a:gd name="connsiteX112" fmla="*/ 951766 w 1362600"/>
                <a:gd name="connsiteY112" fmla="*/ 635523 h 2396328"/>
                <a:gd name="connsiteX113" fmla="*/ 948131 w 1362600"/>
                <a:gd name="connsiteY113" fmla="*/ 652117 h 2396328"/>
                <a:gd name="connsiteX114" fmla="*/ 883984 w 1362600"/>
                <a:gd name="connsiteY114" fmla="*/ 841832 h 2396328"/>
                <a:gd name="connsiteX115" fmla="*/ 935730 w 1362600"/>
                <a:gd name="connsiteY115" fmla="*/ 838020 h 2396328"/>
                <a:gd name="connsiteX116" fmla="*/ 983840 w 1362600"/>
                <a:gd name="connsiteY116" fmla="*/ 828601 h 2396328"/>
                <a:gd name="connsiteX117" fmla="*/ 1029171 w 1362600"/>
                <a:gd name="connsiteY117" fmla="*/ 815146 h 2396328"/>
                <a:gd name="connsiteX118" fmla="*/ 1072792 w 1362600"/>
                <a:gd name="connsiteY118" fmla="*/ 797879 h 2396328"/>
                <a:gd name="connsiteX119" fmla="*/ 1112135 w 1362600"/>
                <a:gd name="connsiteY119" fmla="*/ 778369 h 2396328"/>
                <a:gd name="connsiteX120" fmla="*/ 1147630 w 1362600"/>
                <a:gd name="connsiteY120" fmla="*/ 757066 h 2396328"/>
                <a:gd name="connsiteX121" fmla="*/ 1181629 w 1362600"/>
                <a:gd name="connsiteY121" fmla="*/ 735089 h 2396328"/>
                <a:gd name="connsiteX122" fmla="*/ 1212847 w 1362600"/>
                <a:gd name="connsiteY122" fmla="*/ 714234 h 2396328"/>
                <a:gd name="connsiteX123" fmla="*/ 1215413 w 1362600"/>
                <a:gd name="connsiteY123" fmla="*/ 724325 h 2396328"/>
                <a:gd name="connsiteX124" fmla="*/ 1186974 w 1362600"/>
                <a:gd name="connsiteY124" fmla="*/ 757066 h 2396328"/>
                <a:gd name="connsiteX125" fmla="*/ 1152121 w 1362600"/>
                <a:gd name="connsiteY125" fmla="*/ 788461 h 2396328"/>
                <a:gd name="connsiteX126" fmla="*/ 1110211 w 1362600"/>
                <a:gd name="connsiteY126" fmla="*/ 816492 h 2396328"/>
                <a:gd name="connsiteX127" fmla="*/ 1063169 w 1362600"/>
                <a:gd name="connsiteY127" fmla="*/ 841832 h 2396328"/>
                <a:gd name="connsiteX128" fmla="*/ 1013134 w 1362600"/>
                <a:gd name="connsiteY128" fmla="*/ 864705 h 2396328"/>
                <a:gd name="connsiteX129" fmla="*/ 959678 w 1362600"/>
                <a:gd name="connsiteY129" fmla="*/ 884664 h 2396328"/>
                <a:gd name="connsiteX130" fmla="*/ 904511 w 1362600"/>
                <a:gd name="connsiteY130" fmla="*/ 900137 h 2396328"/>
                <a:gd name="connsiteX131" fmla="*/ 848275 w 1362600"/>
                <a:gd name="connsiteY131" fmla="*/ 911349 h 2396328"/>
                <a:gd name="connsiteX132" fmla="*/ 836728 w 1362600"/>
                <a:gd name="connsiteY132" fmla="*/ 938259 h 2396328"/>
                <a:gd name="connsiteX133" fmla="*/ 820692 w 1362600"/>
                <a:gd name="connsiteY133" fmla="*/ 969654 h 2396328"/>
                <a:gd name="connsiteX134" fmla="*/ 802944 w 1362600"/>
                <a:gd name="connsiteY134" fmla="*/ 1002395 h 2396328"/>
                <a:gd name="connsiteX135" fmla="*/ 779851 w 1362600"/>
                <a:gd name="connsiteY135" fmla="*/ 1037826 h 2396328"/>
                <a:gd name="connsiteX136" fmla="*/ 755689 w 1362600"/>
                <a:gd name="connsiteY136" fmla="*/ 1075051 h 2396328"/>
                <a:gd name="connsiteX137" fmla="*/ 729816 w 1362600"/>
                <a:gd name="connsiteY137" fmla="*/ 1111828 h 2396328"/>
                <a:gd name="connsiteX138" fmla="*/ 702232 w 1362600"/>
                <a:gd name="connsiteY138" fmla="*/ 1146587 h 2396328"/>
                <a:gd name="connsiteX139" fmla="*/ 674649 w 1362600"/>
                <a:gd name="connsiteY139" fmla="*/ 1180673 h 2396328"/>
                <a:gd name="connsiteX140" fmla="*/ 648776 w 1362600"/>
                <a:gd name="connsiteY140" fmla="*/ 1212068 h 2396328"/>
                <a:gd name="connsiteX141" fmla="*/ 621192 w 1362600"/>
                <a:gd name="connsiteY141" fmla="*/ 1240099 h 2396328"/>
                <a:gd name="connsiteX142" fmla="*/ 597030 w 1362600"/>
                <a:gd name="connsiteY142" fmla="*/ 1264990 h 2396328"/>
                <a:gd name="connsiteX143" fmla="*/ 573937 w 1362600"/>
                <a:gd name="connsiteY143" fmla="*/ 1282930 h 2396328"/>
                <a:gd name="connsiteX144" fmla="*/ 577572 w 1362600"/>
                <a:gd name="connsiteY144" fmla="*/ 1296385 h 2396328"/>
                <a:gd name="connsiteX145" fmla="*/ 583773 w 1362600"/>
                <a:gd name="connsiteY145" fmla="*/ 1299076 h 2396328"/>
                <a:gd name="connsiteX146" fmla="*/ 622903 w 1362600"/>
                <a:gd name="connsiteY146" fmla="*/ 1290331 h 2396328"/>
                <a:gd name="connsiteX147" fmla="*/ 662247 w 1362600"/>
                <a:gd name="connsiteY147" fmla="*/ 1286294 h 2396328"/>
                <a:gd name="connsiteX148" fmla="*/ 693158 w 1362600"/>
                <a:gd name="connsiteY148" fmla="*/ 1286294 h 2396328"/>
                <a:gd name="connsiteX149" fmla="*/ 732224 w 1362600"/>
                <a:gd name="connsiteY149" fmla="*/ 1400104 h 2396328"/>
                <a:gd name="connsiteX150" fmla="*/ 700522 w 1362600"/>
                <a:gd name="connsiteY150" fmla="*/ 1404474 h 2396328"/>
                <a:gd name="connsiteX151" fmla="*/ 664813 w 1362600"/>
                <a:gd name="connsiteY151" fmla="*/ 1410528 h 2396328"/>
                <a:gd name="connsiteX152" fmla="*/ 631028 w 1362600"/>
                <a:gd name="connsiteY152" fmla="*/ 1419274 h 2396328"/>
                <a:gd name="connsiteX153" fmla="*/ 603445 w 1362600"/>
                <a:gd name="connsiteY153" fmla="*/ 1427347 h 2396328"/>
                <a:gd name="connsiteX154" fmla="*/ 582062 w 1362600"/>
                <a:gd name="connsiteY154" fmla="*/ 1438559 h 2396328"/>
                <a:gd name="connsiteX155" fmla="*/ 566026 w 1362600"/>
                <a:gd name="connsiteY155" fmla="*/ 1452014 h 2396328"/>
                <a:gd name="connsiteX156" fmla="*/ 540153 w 1362600"/>
                <a:gd name="connsiteY156" fmla="*/ 1490810 h 2396328"/>
                <a:gd name="connsiteX157" fmla="*/ 522191 w 1362600"/>
                <a:gd name="connsiteY157" fmla="*/ 1532968 h 2396328"/>
                <a:gd name="connsiteX158" fmla="*/ 508079 w 1362600"/>
                <a:gd name="connsiteY158" fmla="*/ 1576921 h 2396328"/>
                <a:gd name="connsiteX159" fmla="*/ 499954 w 1362600"/>
                <a:gd name="connsiteY159" fmla="*/ 1621771 h 2396328"/>
                <a:gd name="connsiteX160" fmla="*/ 496532 w 1362600"/>
                <a:gd name="connsiteY160" fmla="*/ 1669088 h 2396328"/>
                <a:gd name="connsiteX161" fmla="*/ 494608 w 1362600"/>
                <a:gd name="connsiteY161" fmla="*/ 1716629 h 2396328"/>
                <a:gd name="connsiteX162" fmla="*/ 496532 w 1362600"/>
                <a:gd name="connsiteY162" fmla="*/ 1764169 h 2396328"/>
                <a:gd name="connsiteX163" fmla="*/ 499954 w 1362600"/>
                <a:gd name="connsiteY163" fmla="*/ 1812832 h 2396328"/>
                <a:gd name="connsiteX164" fmla="*/ 504444 w 1362600"/>
                <a:gd name="connsiteY164" fmla="*/ 1861045 h 2396328"/>
                <a:gd name="connsiteX165" fmla="*/ 509790 w 1362600"/>
                <a:gd name="connsiteY165" fmla="*/ 1908362 h 2396328"/>
                <a:gd name="connsiteX166" fmla="*/ 510645 w 1362600"/>
                <a:gd name="connsiteY166" fmla="*/ 1977879 h 2396328"/>
                <a:gd name="connsiteX167" fmla="*/ 506154 w 1362600"/>
                <a:gd name="connsiteY167" fmla="*/ 2047396 h 2396328"/>
                <a:gd name="connsiteX168" fmla="*/ 498243 w 1362600"/>
                <a:gd name="connsiteY168" fmla="*/ 2114223 h 2396328"/>
                <a:gd name="connsiteX169" fmla="*/ 488407 w 1362600"/>
                <a:gd name="connsiteY169" fmla="*/ 2179703 h 2396328"/>
                <a:gd name="connsiteX170" fmla="*/ 476433 w 1362600"/>
                <a:gd name="connsiteY170" fmla="*/ 2396328 h 2396328"/>
                <a:gd name="connsiteX171" fmla="*/ 117848 w 1362600"/>
                <a:gd name="connsiteY171" fmla="*/ 2396328 h 2396328"/>
                <a:gd name="connsiteX172" fmla="*/ 158902 w 1362600"/>
                <a:gd name="connsiteY172" fmla="*/ 2308198 h 2396328"/>
                <a:gd name="connsiteX173" fmla="*/ 209579 w 1362600"/>
                <a:gd name="connsiteY173" fmla="*/ 2208407 h 2396328"/>
                <a:gd name="connsiteX174" fmla="*/ 227326 w 1362600"/>
                <a:gd name="connsiteY174" fmla="*/ 2172303 h 2396328"/>
                <a:gd name="connsiteX175" fmla="*/ 242508 w 1362600"/>
                <a:gd name="connsiteY175" fmla="*/ 2132162 h 2396328"/>
                <a:gd name="connsiteX176" fmla="*/ 256834 w 1362600"/>
                <a:gd name="connsiteY176" fmla="*/ 2087537 h 2396328"/>
                <a:gd name="connsiteX177" fmla="*/ 270091 w 1362600"/>
                <a:gd name="connsiteY177" fmla="*/ 2039996 h 2396328"/>
                <a:gd name="connsiteX178" fmla="*/ 280783 w 1362600"/>
                <a:gd name="connsiteY178" fmla="*/ 1988643 h 2396328"/>
                <a:gd name="connsiteX179" fmla="*/ 288908 w 1362600"/>
                <a:gd name="connsiteY179" fmla="*/ 1936393 h 2396328"/>
                <a:gd name="connsiteX180" fmla="*/ 296820 w 1362600"/>
                <a:gd name="connsiteY180" fmla="*/ 1881676 h 2396328"/>
                <a:gd name="connsiteX181" fmla="*/ 302165 w 1362600"/>
                <a:gd name="connsiteY181" fmla="*/ 1826286 h 2396328"/>
                <a:gd name="connsiteX182" fmla="*/ 306656 w 1362600"/>
                <a:gd name="connsiteY182" fmla="*/ 1768654 h 2396328"/>
                <a:gd name="connsiteX183" fmla="*/ 306656 w 1362600"/>
                <a:gd name="connsiteY183" fmla="*/ 1711919 h 2396328"/>
                <a:gd name="connsiteX184" fmla="*/ 306656 w 1362600"/>
                <a:gd name="connsiteY184" fmla="*/ 1655857 h 2396328"/>
                <a:gd name="connsiteX185" fmla="*/ 302165 w 1362600"/>
                <a:gd name="connsiteY185" fmla="*/ 1599570 h 2396328"/>
                <a:gd name="connsiteX186" fmla="*/ 295964 w 1362600"/>
                <a:gd name="connsiteY186" fmla="*/ 1545526 h 2396328"/>
                <a:gd name="connsiteX187" fmla="*/ 288053 w 1362600"/>
                <a:gd name="connsiteY187" fmla="*/ 1492828 h 2396328"/>
                <a:gd name="connsiteX188" fmla="*/ 276292 w 1362600"/>
                <a:gd name="connsiteY188" fmla="*/ 1441923 h 2396328"/>
                <a:gd name="connsiteX189" fmla="*/ 260255 w 1362600"/>
                <a:gd name="connsiteY189" fmla="*/ 1394607 h 2396328"/>
                <a:gd name="connsiteX190" fmla="*/ 242508 w 1362600"/>
                <a:gd name="connsiteY190" fmla="*/ 1349757 h 2396328"/>
                <a:gd name="connsiteX191" fmla="*/ 221125 w 1362600"/>
                <a:gd name="connsiteY191" fmla="*/ 1309616 h 2396328"/>
                <a:gd name="connsiteX192" fmla="*/ 197177 w 1362600"/>
                <a:gd name="connsiteY192" fmla="*/ 1274185 h 2396328"/>
                <a:gd name="connsiteX193" fmla="*/ 169380 w 1362600"/>
                <a:gd name="connsiteY193" fmla="*/ 1242790 h 2396328"/>
                <a:gd name="connsiteX194" fmla="*/ 138375 w 1362600"/>
                <a:gd name="connsiteY194" fmla="*/ 1217450 h 2396328"/>
                <a:gd name="connsiteX195" fmla="*/ 38519 w 1362600"/>
                <a:gd name="connsiteY195" fmla="*/ 1182018 h 2396328"/>
                <a:gd name="connsiteX196" fmla="*/ 3665 w 1362600"/>
                <a:gd name="connsiteY196" fmla="*/ 1182018 h 2396328"/>
                <a:gd name="connsiteX197" fmla="*/ 0 w 1362600"/>
                <a:gd name="connsiteY197" fmla="*/ 1182357 h 2396328"/>
                <a:gd name="connsiteX198" fmla="*/ 0 w 1362600"/>
                <a:gd name="connsiteY198" fmla="*/ 971189 h 2396328"/>
                <a:gd name="connsiteX199" fmla="*/ 120414 w 1362600"/>
                <a:gd name="connsiteY199" fmla="*/ 1033789 h 2396328"/>
                <a:gd name="connsiteX200" fmla="*/ 128539 w 1362600"/>
                <a:gd name="connsiteY200" fmla="*/ 1029080 h 2396328"/>
                <a:gd name="connsiteX201" fmla="*/ 108012 w 1362600"/>
                <a:gd name="connsiteY201" fmla="*/ 971672 h 2396328"/>
                <a:gd name="connsiteX202" fmla="*/ 91975 w 1362600"/>
                <a:gd name="connsiteY202" fmla="*/ 910004 h 2396328"/>
                <a:gd name="connsiteX203" fmla="*/ 78504 w 1362600"/>
                <a:gd name="connsiteY203" fmla="*/ 843178 h 2396328"/>
                <a:gd name="connsiteX204" fmla="*/ 72303 w 1362600"/>
                <a:gd name="connsiteY204" fmla="*/ 775006 h 2396328"/>
                <a:gd name="connsiteX205" fmla="*/ 66957 w 1362600"/>
                <a:gd name="connsiteY205" fmla="*/ 703694 h 2396328"/>
                <a:gd name="connsiteX206" fmla="*/ 66957 w 1362600"/>
                <a:gd name="connsiteY206" fmla="*/ 630813 h 2396328"/>
                <a:gd name="connsiteX207" fmla="*/ 70592 w 1362600"/>
                <a:gd name="connsiteY207" fmla="*/ 557260 h 2396328"/>
                <a:gd name="connsiteX208" fmla="*/ 78504 w 1362600"/>
                <a:gd name="connsiteY208" fmla="*/ 484379 h 2396328"/>
                <a:gd name="connsiteX209" fmla="*/ 90264 w 1362600"/>
                <a:gd name="connsiteY209" fmla="*/ 411722 h 2396328"/>
                <a:gd name="connsiteX210" fmla="*/ 102666 w 1362600"/>
                <a:gd name="connsiteY210" fmla="*/ 341532 h 2396328"/>
                <a:gd name="connsiteX211" fmla="*/ 120414 w 1362600"/>
                <a:gd name="connsiteY211" fmla="*/ 273360 h 2396328"/>
                <a:gd name="connsiteX212" fmla="*/ 141796 w 1362600"/>
                <a:gd name="connsiteY212" fmla="*/ 209225 h 2396328"/>
                <a:gd name="connsiteX213" fmla="*/ 164034 w 1362600"/>
                <a:gd name="connsiteY213" fmla="*/ 148453 h 2396328"/>
                <a:gd name="connsiteX214" fmla="*/ 189907 w 1362600"/>
                <a:gd name="connsiteY214" fmla="*/ 93512 h 2396328"/>
                <a:gd name="connsiteX215" fmla="*/ 217490 w 1362600"/>
                <a:gd name="connsiteY215" fmla="*/ 43504 h 2396328"/>
                <a:gd name="connsiteX216" fmla="*/ 250633 w 1362600"/>
                <a:gd name="connsiteY216" fmla="*/ 0 h 2396328"/>
                <a:gd name="connsiteX0" fmla="*/ 1361456 w 1362600"/>
                <a:gd name="connsiteY0" fmla="*/ 1033789 h 2396328"/>
                <a:gd name="connsiteX1" fmla="*/ 1362600 w 1362600"/>
                <a:gd name="connsiteY1" fmla="*/ 1034469 h 2396328"/>
                <a:gd name="connsiteX2" fmla="*/ 1360043 w 1362600"/>
                <a:gd name="connsiteY2" fmla="*/ 1035347 h 2396328"/>
                <a:gd name="connsiteX3" fmla="*/ 1361456 w 1362600"/>
                <a:gd name="connsiteY3" fmla="*/ 1033789 h 2396328"/>
                <a:gd name="connsiteX4" fmla="*/ 250633 w 1362600"/>
                <a:gd name="connsiteY4" fmla="*/ 0 h 2396328"/>
                <a:gd name="connsiteX5" fmla="*/ 246998 w 1362600"/>
                <a:gd name="connsiteY5" fmla="*/ 10764 h 2396328"/>
                <a:gd name="connsiteX6" fmla="*/ 245288 w 1362600"/>
                <a:gd name="connsiteY6" fmla="*/ 17940 h 2396328"/>
                <a:gd name="connsiteX7" fmla="*/ 243363 w 1362600"/>
                <a:gd name="connsiteY7" fmla="*/ 22649 h 2396328"/>
                <a:gd name="connsiteX8" fmla="*/ 243363 w 1362600"/>
                <a:gd name="connsiteY8" fmla="*/ 25340 h 2396328"/>
                <a:gd name="connsiteX9" fmla="*/ 245288 w 1362600"/>
                <a:gd name="connsiteY9" fmla="*/ 26686 h 2396328"/>
                <a:gd name="connsiteX10" fmla="*/ 245288 w 1362600"/>
                <a:gd name="connsiteY10" fmla="*/ 28031 h 2396328"/>
                <a:gd name="connsiteX11" fmla="*/ 246998 w 1362600"/>
                <a:gd name="connsiteY11" fmla="*/ 28031 h 2396328"/>
                <a:gd name="connsiteX12" fmla="*/ 246998 w 1362600"/>
                <a:gd name="connsiteY12" fmla="*/ 30050 h 2396328"/>
                <a:gd name="connsiteX13" fmla="*/ 245288 w 1362600"/>
                <a:gd name="connsiteY13" fmla="*/ 34086 h 2396328"/>
                <a:gd name="connsiteX14" fmla="*/ 243363 w 1362600"/>
                <a:gd name="connsiteY14" fmla="*/ 40141 h 2396328"/>
                <a:gd name="connsiteX15" fmla="*/ 240797 w 1362600"/>
                <a:gd name="connsiteY15" fmla="*/ 49559 h 2396328"/>
                <a:gd name="connsiteX16" fmla="*/ 235452 w 1362600"/>
                <a:gd name="connsiteY16" fmla="*/ 62790 h 2396328"/>
                <a:gd name="connsiteX17" fmla="*/ 227326 w 1362600"/>
                <a:gd name="connsiteY17" fmla="*/ 81627 h 2396328"/>
                <a:gd name="connsiteX18" fmla="*/ 219415 w 1362600"/>
                <a:gd name="connsiteY18" fmla="*/ 104276 h 2396328"/>
                <a:gd name="connsiteX19" fmla="*/ 206799 w 1362600"/>
                <a:gd name="connsiteY19" fmla="*/ 133653 h 2396328"/>
                <a:gd name="connsiteX20" fmla="*/ 191831 w 1362600"/>
                <a:gd name="connsiteY20" fmla="*/ 169084 h 2396328"/>
                <a:gd name="connsiteX21" fmla="*/ 173870 w 1362600"/>
                <a:gd name="connsiteY21" fmla="*/ 224474 h 2396328"/>
                <a:gd name="connsiteX22" fmla="*/ 161468 w 1362600"/>
                <a:gd name="connsiteY22" fmla="*/ 283900 h 2396328"/>
                <a:gd name="connsiteX23" fmla="*/ 151632 w 1362600"/>
                <a:gd name="connsiteY23" fmla="*/ 344896 h 2396328"/>
                <a:gd name="connsiteX24" fmla="*/ 138375 w 1362600"/>
                <a:gd name="connsiteY24" fmla="*/ 409704 h 2396328"/>
                <a:gd name="connsiteX25" fmla="*/ 136451 w 1362600"/>
                <a:gd name="connsiteY25" fmla="*/ 423607 h 2396328"/>
                <a:gd name="connsiteX26" fmla="*/ 133885 w 1362600"/>
                <a:gd name="connsiteY26" fmla="*/ 444462 h 2396328"/>
                <a:gd name="connsiteX27" fmla="*/ 131960 w 1362600"/>
                <a:gd name="connsiteY27" fmla="*/ 466439 h 2396328"/>
                <a:gd name="connsiteX28" fmla="*/ 130250 w 1362600"/>
                <a:gd name="connsiteY28" fmla="*/ 490433 h 2396328"/>
                <a:gd name="connsiteX29" fmla="*/ 130250 w 1362600"/>
                <a:gd name="connsiteY29" fmla="*/ 515101 h 2396328"/>
                <a:gd name="connsiteX30" fmla="*/ 133885 w 1362600"/>
                <a:gd name="connsiteY30" fmla="*/ 537301 h 2396328"/>
                <a:gd name="connsiteX31" fmla="*/ 138375 w 1362600"/>
                <a:gd name="connsiteY31" fmla="*/ 556587 h 2396328"/>
                <a:gd name="connsiteX32" fmla="*/ 146286 w 1362600"/>
                <a:gd name="connsiteY32" fmla="*/ 570042 h 2396328"/>
                <a:gd name="connsiteX33" fmla="*/ 189052 w 1362600"/>
                <a:gd name="connsiteY33" fmla="*/ 567351 h 2396328"/>
                <a:gd name="connsiteX34" fmla="*/ 230961 w 1362600"/>
                <a:gd name="connsiteY34" fmla="*/ 556587 h 2396328"/>
                <a:gd name="connsiteX35" fmla="*/ 270947 w 1362600"/>
                <a:gd name="connsiteY35" fmla="*/ 539320 h 2396328"/>
                <a:gd name="connsiteX36" fmla="*/ 312001 w 1362600"/>
                <a:gd name="connsiteY36" fmla="*/ 515101 h 2396328"/>
                <a:gd name="connsiteX37" fmla="*/ 349420 w 1362600"/>
                <a:gd name="connsiteY37" fmla="*/ 487070 h 2396328"/>
                <a:gd name="connsiteX38" fmla="*/ 385985 w 1362600"/>
                <a:gd name="connsiteY38" fmla="*/ 452984 h 2396328"/>
                <a:gd name="connsiteX39" fmla="*/ 420624 w 1362600"/>
                <a:gd name="connsiteY39" fmla="*/ 416880 h 2396328"/>
                <a:gd name="connsiteX40" fmla="*/ 452698 w 1362600"/>
                <a:gd name="connsiteY40" fmla="*/ 378981 h 2396328"/>
                <a:gd name="connsiteX41" fmla="*/ 483917 w 1362600"/>
                <a:gd name="connsiteY41" fmla="*/ 338841 h 2396328"/>
                <a:gd name="connsiteX42" fmla="*/ 510645 w 1362600"/>
                <a:gd name="connsiteY42" fmla="*/ 297355 h 2396328"/>
                <a:gd name="connsiteX43" fmla="*/ 535662 w 1362600"/>
                <a:gd name="connsiteY43" fmla="*/ 257214 h 2396328"/>
                <a:gd name="connsiteX44" fmla="*/ 556190 w 1362600"/>
                <a:gd name="connsiteY44" fmla="*/ 218419 h 2396328"/>
                <a:gd name="connsiteX45" fmla="*/ 566026 w 1362600"/>
                <a:gd name="connsiteY45" fmla="*/ 218419 h 2396328"/>
                <a:gd name="connsiteX46" fmla="*/ 566026 w 1362600"/>
                <a:gd name="connsiteY46" fmla="*/ 222455 h 2396328"/>
                <a:gd name="connsiteX47" fmla="*/ 549989 w 1362600"/>
                <a:gd name="connsiteY47" fmla="*/ 261251 h 2396328"/>
                <a:gd name="connsiteX48" fmla="*/ 532027 w 1362600"/>
                <a:gd name="connsiteY48" fmla="*/ 301391 h 2396328"/>
                <a:gd name="connsiteX49" fmla="*/ 512569 w 1362600"/>
                <a:gd name="connsiteY49" fmla="*/ 340186 h 2396328"/>
                <a:gd name="connsiteX50" fmla="*/ 492897 w 1362600"/>
                <a:gd name="connsiteY50" fmla="*/ 377636 h 2396328"/>
                <a:gd name="connsiteX51" fmla="*/ 472370 w 1362600"/>
                <a:gd name="connsiteY51" fmla="*/ 414189 h 2396328"/>
                <a:gd name="connsiteX52" fmla="*/ 449277 w 1362600"/>
                <a:gd name="connsiteY52" fmla="*/ 448274 h 2396328"/>
                <a:gd name="connsiteX53" fmla="*/ 425115 w 1362600"/>
                <a:gd name="connsiteY53" fmla="*/ 481015 h 2396328"/>
                <a:gd name="connsiteX54" fmla="*/ 395821 w 1362600"/>
                <a:gd name="connsiteY54" fmla="*/ 511064 h 2396328"/>
                <a:gd name="connsiteX55" fmla="*/ 365458 w 1362600"/>
                <a:gd name="connsiteY55" fmla="*/ 540665 h 2396328"/>
                <a:gd name="connsiteX56" fmla="*/ 329749 w 1362600"/>
                <a:gd name="connsiteY56" fmla="*/ 564660 h 2396328"/>
                <a:gd name="connsiteX57" fmla="*/ 288908 w 1362600"/>
                <a:gd name="connsiteY57" fmla="*/ 586636 h 2396328"/>
                <a:gd name="connsiteX58" fmla="*/ 243363 w 1362600"/>
                <a:gd name="connsiteY58" fmla="*/ 606146 h 2396328"/>
                <a:gd name="connsiteX59" fmla="*/ 195252 w 1362600"/>
                <a:gd name="connsiteY59" fmla="*/ 620722 h 2396328"/>
                <a:gd name="connsiteX60" fmla="*/ 138375 w 1362600"/>
                <a:gd name="connsiteY60" fmla="*/ 630813 h 2396328"/>
                <a:gd name="connsiteX61" fmla="*/ 140086 w 1362600"/>
                <a:gd name="connsiteY61" fmla="*/ 701003 h 2396328"/>
                <a:gd name="connsiteX62" fmla="*/ 147997 w 1362600"/>
                <a:gd name="connsiteY62" fmla="*/ 767830 h 2396328"/>
                <a:gd name="connsiteX63" fmla="*/ 161468 w 1362600"/>
                <a:gd name="connsiteY63" fmla="*/ 831292 h 2396328"/>
                <a:gd name="connsiteX64" fmla="*/ 179216 w 1362600"/>
                <a:gd name="connsiteY64" fmla="*/ 891391 h 2396328"/>
                <a:gd name="connsiteX65" fmla="*/ 201453 w 1362600"/>
                <a:gd name="connsiteY65" fmla="*/ 948799 h 2396328"/>
                <a:gd name="connsiteX66" fmla="*/ 225616 w 1362600"/>
                <a:gd name="connsiteY66" fmla="*/ 1003740 h 2396328"/>
                <a:gd name="connsiteX67" fmla="*/ 253199 w 1362600"/>
                <a:gd name="connsiteY67" fmla="*/ 1055766 h 2396328"/>
                <a:gd name="connsiteX68" fmla="*/ 280783 w 1362600"/>
                <a:gd name="connsiteY68" fmla="*/ 1106446 h 2396328"/>
                <a:gd name="connsiteX69" fmla="*/ 288908 w 1362600"/>
                <a:gd name="connsiteY69" fmla="*/ 1118556 h 2396328"/>
                <a:gd name="connsiteX70" fmla="*/ 295964 w 1362600"/>
                <a:gd name="connsiteY70" fmla="*/ 1133356 h 2396328"/>
                <a:gd name="connsiteX71" fmla="*/ 305800 w 1362600"/>
                <a:gd name="connsiteY71" fmla="*/ 1149278 h 2396328"/>
                <a:gd name="connsiteX72" fmla="*/ 314781 w 1362600"/>
                <a:gd name="connsiteY72" fmla="*/ 1166097 h 2396328"/>
                <a:gd name="connsiteX73" fmla="*/ 326327 w 1362600"/>
                <a:gd name="connsiteY73" fmla="*/ 1182018 h 2396328"/>
                <a:gd name="connsiteX74" fmla="*/ 339585 w 1362600"/>
                <a:gd name="connsiteY74" fmla="*/ 1195473 h 2396328"/>
                <a:gd name="connsiteX75" fmla="*/ 355622 w 1362600"/>
                <a:gd name="connsiteY75" fmla="*/ 1207358 h 2396328"/>
                <a:gd name="connsiteX76" fmla="*/ 373583 w 1362600"/>
                <a:gd name="connsiteY76" fmla="*/ 1216104 h 2396328"/>
                <a:gd name="connsiteX77" fmla="*/ 394965 w 1362600"/>
                <a:gd name="connsiteY77" fmla="*/ 1219468 h 2396328"/>
                <a:gd name="connsiteX78" fmla="*/ 417203 w 1362600"/>
                <a:gd name="connsiteY78" fmla="*/ 1218795 h 2396328"/>
                <a:gd name="connsiteX79" fmla="*/ 457188 w 1362600"/>
                <a:gd name="connsiteY79" fmla="*/ 1208704 h 2396328"/>
                <a:gd name="connsiteX80" fmla="*/ 492897 w 1362600"/>
                <a:gd name="connsiteY80" fmla="*/ 1192109 h 2396328"/>
                <a:gd name="connsiteX81" fmla="*/ 527537 w 1362600"/>
                <a:gd name="connsiteY81" fmla="*/ 1171254 h 2396328"/>
                <a:gd name="connsiteX82" fmla="*/ 556190 w 1362600"/>
                <a:gd name="connsiteY82" fmla="*/ 1146587 h 2396328"/>
                <a:gd name="connsiteX83" fmla="*/ 583773 w 1362600"/>
                <a:gd name="connsiteY83" fmla="*/ 1119901 h 2396328"/>
                <a:gd name="connsiteX84" fmla="*/ 609646 w 1362600"/>
                <a:gd name="connsiteY84" fmla="*/ 1091870 h 2396328"/>
                <a:gd name="connsiteX85" fmla="*/ 632739 w 1362600"/>
                <a:gd name="connsiteY85" fmla="*/ 1065184 h 2396328"/>
                <a:gd name="connsiteX86" fmla="*/ 652411 w 1362600"/>
                <a:gd name="connsiteY86" fmla="*/ 1039620 h 2396328"/>
                <a:gd name="connsiteX87" fmla="*/ 696031 w 1362600"/>
                <a:gd name="connsiteY87" fmla="*/ 981539 h 2396328"/>
                <a:gd name="connsiteX88" fmla="*/ 737941 w 1362600"/>
                <a:gd name="connsiteY88" fmla="*/ 916059 h 2396328"/>
                <a:gd name="connsiteX89" fmla="*/ 779851 w 1362600"/>
                <a:gd name="connsiteY89" fmla="*/ 844523 h 2396328"/>
                <a:gd name="connsiteX90" fmla="*/ 818981 w 1362600"/>
                <a:gd name="connsiteY90" fmla="*/ 766484 h 2396328"/>
                <a:gd name="connsiteX91" fmla="*/ 854690 w 1362600"/>
                <a:gd name="connsiteY91" fmla="*/ 684185 h 2396328"/>
                <a:gd name="connsiteX92" fmla="*/ 886764 w 1362600"/>
                <a:gd name="connsiteY92" fmla="*/ 596728 h 2396328"/>
                <a:gd name="connsiteX93" fmla="*/ 916058 w 1362600"/>
                <a:gd name="connsiteY93" fmla="*/ 505234 h 2396328"/>
                <a:gd name="connsiteX94" fmla="*/ 937440 w 1362600"/>
                <a:gd name="connsiteY94" fmla="*/ 410376 h 2396328"/>
                <a:gd name="connsiteX95" fmla="*/ 953477 w 1362600"/>
                <a:gd name="connsiteY95" fmla="*/ 313276 h 2396328"/>
                <a:gd name="connsiteX96" fmla="*/ 963313 w 1362600"/>
                <a:gd name="connsiteY96" fmla="*/ 213934 h 2396328"/>
                <a:gd name="connsiteX97" fmla="*/ 971224 w 1362600"/>
                <a:gd name="connsiteY97" fmla="*/ 218419 h 2396328"/>
                <a:gd name="connsiteX98" fmla="*/ 977639 w 1362600"/>
                <a:gd name="connsiteY98" fmla="*/ 229856 h 2396328"/>
                <a:gd name="connsiteX99" fmla="*/ 982985 w 1362600"/>
                <a:gd name="connsiteY99" fmla="*/ 246674 h 2396328"/>
                <a:gd name="connsiteX100" fmla="*/ 985551 w 1362600"/>
                <a:gd name="connsiteY100" fmla="*/ 268651 h 2396328"/>
                <a:gd name="connsiteX101" fmla="*/ 987261 w 1362600"/>
                <a:gd name="connsiteY101" fmla="*/ 293991 h 2396328"/>
                <a:gd name="connsiteX102" fmla="*/ 987261 w 1362600"/>
                <a:gd name="connsiteY102" fmla="*/ 323368 h 2396328"/>
                <a:gd name="connsiteX103" fmla="*/ 987261 w 1362600"/>
                <a:gd name="connsiteY103" fmla="*/ 354763 h 2396328"/>
                <a:gd name="connsiteX104" fmla="*/ 985551 w 1362600"/>
                <a:gd name="connsiteY104" fmla="*/ 388848 h 2396328"/>
                <a:gd name="connsiteX105" fmla="*/ 982985 w 1362600"/>
                <a:gd name="connsiteY105" fmla="*/ 423607 h 2396328"/>
                <a:gd name="connsiteX106" fmla="*/ 979350 w 1362600"/>
                <a:gd name="connsiteY106" fmla="*/ 459038 h 2396328"/>
                <a:gd name="connsiteX107" fmla="*/ 974004 w 1362600"/>
                <a:gd name="connsiteY107" fmla="*/ 494470 h 2396328"/>
                <a:gd name="connsiteX108" fmla="*/ 971224 w 1362600"/>
                <a:gd name="connsiteY108" fmla="*/ 528556 h 2396328"/>
                <a:gd name="connsiteX109" fmla="*/ 965879 w 1362600"/>
                <a:gd name="connsiteY109" fmla="*/ 559951 h 2396328"/>
                <a:gd name="connsiteX110" fmla="*/ 961602 w 1362600"/>
                <a:gd name="connsiteY110" fmla="*/ 589327 h 2396328"/>
                <a:gd name="connsiteX111" fmla="*/ 956257 w 1362600"/>
                <a:gd name="connsiteY111" fmla="*/ 614667 h 2396328"/>
                <a:gd name="connsiteX112" fmla="*/ 951766 w 1362600"/>
                <a:gd name="connsiteY112" fmla="*/ 635523 h 2396328"/>
                <a:gd name="connsiteX113" fmla="*/ 948131 w 1362600"/>
                <a:gd name="connsiteY113" fmla="*/ 652117 h 2396328"/>
                <a:gd name="connsiteX114" fmla="*/ 883984 w 1362600"/>
                <a:gd name="connsiteY114" fmla="*/ 841832 h 2396328"/>
                <a:gd name="connsiteX115" fmla="*/ 935730 w 1362600"/>
                <a:gd name="connsiteY115" fmla="*/ 838020 h 2396328"/>
                <a:gd name="connsiteX116" fmla="*/ 983840 w 1362600"/>
                <a:gd name="connsiteY116" fmla="*/ 828601 h 2396328"/>
                <a:gd name="connsiteX117" fmla="*/ 1029171 w 1362600"/>
                <a:gd name="connsiteY117" fmla="*/ 815146 h 2396328"/>
                <a:gd name="connsiteX118" fmla="*/ 1072792 w 1362600"/>
                <a:gd name="connsiteY118" fmla="*/ 797879 h 2396328"/>
                <a:gd name="connsiteX119" fmla="*/ 1112135 w 1362600"/>
                <a:gd name="connsiteY119" fmla="*/ 778369 h 2396328"/>
                <a:gd name="connsiteX120" fmla="*/ 1147630 w 1362600"/>
                <a:gd name="connsiteY120" fmla="*/ 757066 h 2396328"/>
                <a:gd name="connsiteX121" fmla="*/ 1181629 w 1362600"/>
                <a:gd name="connsiteY121" fmla="*/ 735089 h 2396328"/>
                <a:gd name="connsiteX122" fmla="*/ 1212847 w 1362600"/>
                <a:gd name="connsiteY122" fmla="*/ 714234 h 2396328"/>
                <a:gd name="connsiteX123" fmla="*/ 1215413 w 1362600"/>
                <a:gd name="connsiteY123" fmla="*/ 724325 h 2396328"/>
                <a:gd name="connsiteX124" fmla="*/ 1186974 w 1362600"/>
                <a:gd name="connsiteY124" fmla="*/ 757066 h 2396328"/>
                <a:gd name="connsiteX125" fmla="*/ 1152121 w 1362600"/>
                <a:gd name="connsiteY125" fmla="*/ 788461 h 2396328"/>
                <a:gd name="connsiteX126" fmla="*/ 1110211 w 1362600"/>
                <a:gd name="connsiteY126" fmla="*/ 816492 h 2396328"/>
                <a:gd name="connsiteX127" fmla="*/ 1063169 w 1362600"/>
                <a:gd name="connsiteY127" fmla="*/ 841832 h 2396328"/>
                <a:gd name="connsiteX128" fmla="*/ 1013134 w 1362600"/>
                <a:gd name="connsiteY128" fmla="*/ 864705 h 2396328"/>
                <a:gd name="connsiteX129" fmla="*/ 959678 w 1362600"/>
                <a:gd name="connsiteY129" fmla="*/ 884664 h 2396328"/>
                <a:gd name="connsiteX130" fmla="*/ 904511 w 1362600"/>
                <a:gd name="connsiteY130" fmla="*/ 900137 h 2396328"/>
                <a:gd name="connsiteX131" fmla="*/ 848275 w 1362600"/>
                <a:gd name="connsiteY131" fmla="*/ 911349 h 2396328"/>
                <a:gd name="connsiteX132" fmla="*/ 836728 w 1362600"/>
                <a:gd name="connsiteY132" fmla="*/ 938259 h 2396328"/>
                <a:gd name="connsiteX133" fmla="*/ 820692 w 1362600"/>
                <a:gd name="connsiteY133" fmla="*/ 969654 h 2396328"/>
                <a:gd name="connsiteX134" fmla="*/ 802944 w 1362600"/>
                <a:gd name="connsiteY134" fmla="*/ 1002395 h 2396328"/>
                <a:gd name="connsiteX135" fmla="*/ 779851 w 1362600"/>
                <a:gd name="connsiteY135" fmla="*/ 1037826 h 2396328"/>
                <a:gd name="connsiteX136" fmla="*/ 755689 w 1362600"/>
                <a:gd name="connsiteY136" fmla="*/ 1075051 h 2396328"/>
                <a:gd name="connsiteX137" fmla="*/ 729816 w 1362600"/>
                <a:gd name="connsiteY137" fmla="*/ 1111828 h 2396328"/>
                <a:gd name="connsiteX138" fmla="*/ 702232 w 1362600"/>
                <a:gd name="connsiteY138" fmla="*/ 1146587 h 2396328"/>
                <a:gd name="connsiteX139" fmla="*/ 674649 w 1362600"/>
                <a:gd name="connsiteY139" fmla="*/ 1180673 h 2396328"/>
                <a:gd name="connsiteX140" fmla="*/ 648776 w 1362600"/>
                <a:gd name="connsiteY140" fmla="*/ 1212068 h 2396328"/>
                <a:gd name="connsiteX141" fmla="*/ 621192 w 1362600"/>
                <a:gd name="connsiteY141" fmla="*/ 1240099 h 2396328"/>
                <a:gd name="connsiteX142" fmla="*/ 597030 w 1362600"/>
                <a:gd name="connsiteY142" fmla="*/ 1264990 h 2396328"/>
                <a:gd name="connsiteX143" fmla="*/ 573937 w 1362600"/>
                <a:gd name="connsiteY143" fmla="*/ 1282930 h 2396328"/>
                <a:gd name="connsiteX144" fmla="*/ 577572 w 1362600"/>
                <a:gd name="connsiteY144" fmla="*/ 1296385 h 2396328"/>
                <a:gd name="connsiteX145" fmla="*/ 583773 w 1362600"/>
                <a:gd name="connsiteY145" fmla="*/ 1299076 h 2396328"/>
                <a:gd name="connsiteX146" fmla="*/ 622903 w 1362600"/>
                <a:gd name="connsiteY146" fmla="*/ 1290331 h 2396328"/>
                <a:gd name="connsiteX147" fmla="*/ 662247 w 1362600"/>
                <a:gd name="connsiteY147" fmla="*/ 1286294 h 2396328"/>
                <a:gd name="connsiteX148" fmla="*/ 693158 w 1362600"/>
                <a:gd name="connsiteY148" fmla="*/ 1286294 h 2396328"/>
                <a:gd name="connsiteX149" fmla="*/ 732224 w 1362600"/>
                <a:gd name="connsiteY149" fmla="*/ 1400104 h 2396328"/>
                <a:gd name="connsiteX150" fmla="*/ 700522 w 1362600"/>
                <a:gd name="connsiteY150" fmla="*/ 1404474 h 2396328"/>
                <a:gd name="connsiteX151" fmla="*/ 664813 w 1362600"/>
                <a:gd name="connsiteY151" fmla="*/ 1410528 h 2396328"/>
                <a:gd name="connsiteX152" fmla="*/ 631028 w 1362600"/>
                <a:gd name="connsiteY152" fmla="*/ 1419274 h 2396328"/>
                <a:gd name="connsiteX153" fmla="*/ 603445 w 1362600"/>
                <a:gd name="connsiteY153" fmla="*/ 1427347 h 2396328"/>
                <a:gd name="connsiteX154" fmla="*/ 582062 w 1362600"/>
                <a:gd name="connsiteY154" fmla="*/ 1438559 h 2396328"/>
                <a:gd name="connsiteX155" fmla="*/ 566026 w 1362600"/>
                <a:gd name="connsiteY155" fmla="*/ 1452014 h 2396328"/>
                <a:gd name="connsiteX156" fmla="*/ 540153 w 1362600"/>
                <a:gd name="connsiteY156" fmla="*/ 1490810 h 2396328"/>
                <a:gd name="connsiteX157" fmla="*/ 522191 w 1362600"/>
                <a:gd name="connsiteY157" fmla="*/ 1532968 h 2396328"/>
                <a:gd name="connsiteX158" fmla="*/ 508079 w 1362600"/>
                <a:gd name="connsiteY158" fmla="*/ 1576921 h 2396328"/>
                <a:gd name="connsiteX159" fmla="*/ 499954 w 1362600"/>
                <a:gd name="connsiteY159" fmla="*/ 1621771 h 2396328"/>
                <a:gd name="connsiteX160" fmla="*/ 496532 w 1362600"/>
                <a:gd name="connsiteY160" fmla="*/ 1669088 h 2396328"/>
                <a:gd name="connsiteX161" fmla="*/ 494608 w 1362600"/>
                <a:gd name="connsiteY161" fmla="*/ 1716629 h 2396328"/>
                <a:gd name="connsiteX162" fmla="*/ 496532 w 1362600"/>
                <a:gd name="connsiteY162" fmla="*/ 1764169 h 2396328"/>
                <a:gd name="connsiteX163" fmla="*/ 499954 w 1362600"/>
                <a:gd name="connsiteY163" fmla="*/ 1812832 h 2396328"/>
                <a:gd name="connsiteX164" fmla="*/ 504444 w 1362600"/>
                <a:gd name="connsiteY164" fmla="*/ 1861045 h 2396328"/>
                <a:gd name="connsiteX165" fmla="*/ 509790 w 1362600"/>
                <a:gd name="connsiteY165" fmla="*/ 1908362 h 2396328"/>
                <a:gd name="connsiteX166" fmla="*/ 510645 w 1362600"/>
                <a:gd name="connsiteY166" fmla="*/ 1977879 h 2396328"/>
                <a:gd name="connsiteX167" fmla="*/ 506154 w 1362600"/>
                <a:gd name="connsiteY167" fmla="*/ 2047396 h 2396328"/>
                <a:gd name="connsiteX168" fmla="*/ 498243 w 1362600"/>
                <a:gd name="connsiteY168" fmla="*/ 2114223 h 2396328"/>
                <a:gd name="connsiteX169" fmla="*/ 488407 w 1362600"/>
                <a:gd name="connsiteY169" fmla="*/ 2179703 h 2396328"/>
                <a:gd name="connsiteX170" fmla="*/ 476433 w 1362600"/>
                <a:gd name="connsiteY170" fmla="*/ 2396328 h 2396328"/>
                <a:gd name="connsiteX171" fmla="*/ 117848 w 1362600"/>
                <a:gd name="connsiteY171" fmla="*/ 2396328 h 2396328"/>
                <a:gd name="connsiteX172" fmla="*/ 158902 w 1362600"/>
                <a:gd name="connsiteY172" fmla="*/ 2308198 h 2396328"/>
                <a:gd name="connsiteX173" fmla="*/ 209579 w 1362600"/>
                <a:gd name="connsiteY173" fmla="*/ 2208407 h 2396328"/>
                <a:gd name="connsiteX174" fmla="*/ 227326 w 1362600"/>
                <a:gd name="connsiteY174" fmla="*/ 2172303 h 2396328"/>
                <a:gd name="connsiteX175" fmla="*/ 242508 w 1362600"/>
                <a:gd name="connsiteY175" fmla="*/ 2132162 h 2396328"/>
                <a:gd name="connsiteX176" fmla="*/ 256834 w 1362600"/>
                <a:gd name="connsiteY176" fmla="*/ 2087537 h 2396328"/>
                <a:gd name="connsiteX177" fmla="*/ 270091 w 1362600"/>
                <a:gd name="connsiteY177" fmla="*/ 2039996 h 2396328"/>
                <a:gd name="connsiteX178" fmla="*/ 280783 w 1362600"/>
                <a:gd name="connsiteY178" fmla="*/ 1988643 h 2396328"/>
                <a:gd name="connsiteX179" fmla="*/ 288908 w 1362600"/>
                <a:gd name="connsiteY179" fmla="*/ 1936393 h 2396328"/>
                <a:gd name="connsiteX180" fmla="*/ 296820 w 1362600"/>
                <a:gd name="connsiteY180" fmla="*/ 1881676 h 2396328"/>
                <a:gd name="connsiteX181" fmla="*/ 302165 w 1362600"/>
                <a:gd name="connsiteY181" fmla="*/ 1826286 h 2396328"/>
                <a:gd name="connsiteX182" fmla="*/ 306656 w 1362600"/>
                <a:gd name="connsiteY182" fmla="*/ 1768654 h 2396328"/>
                <a:gd name="connsiteX183" fmla="*/ 306656 w 1362600"/>
                <a:gd name="connsiteY183" fmla="*/ 1711919 h 2396328"/>
                <a:gd name="connsiteX184" fmla="*/ 306656 w 1362600"/>
                <a:gd name="connsiteY184" fmla="*/ 1655857 h 2396328"/>
                <a:gd name="connsiteX185" fmla="*/ 302165 w 1362600"/>
                <a:gd name="connsiteY185" fmla="*/ 1599570 h 2396328"/>
                <a:gd name="connsiteX186" fmla="*/ 295964 w 1362600"/>
                <a:gd name="connsiteY186" fmla="*/ 1545526 h 2396328"/>
                <a:gd name="connsiteX187" fmla="*/ 288053 w 1362600"/>
                <a:gd name="connsiteY187" fmla="*/ 1492828 h 2396328"/>
                <a:gd name="connsiteX188" fmla="*/ 276292 w 1362600"/>
                <a:gd name="connsiteY188" fmla="*/ 1441923 h 2396328"/>
                <a:gd name="connsiteX189" fmla="*/ 260255 w 1362600"/>
                <a:gd name="connsiteY189" fmla="*/ 1394607 h 2396328"/>
                <a:gd name="connsiteX190" fmla="*/ 242508 w 1362600"/>
                <a:gd name="connsiteY190" fmla="*/ 1349757 h 2396328"/>
                <a:gd name="connsiteX191" fmla="*/ 221125 w 1362600"/>
                <a:gd name="connsiteY191" fmla="*/ 1309616 h 2396328"/>
                <a:gd name="connsiteX192" fmla="*/ 197177 w 1362600"/>
                <a:gd name="connsiteY192" fmla="*/ 1274185 h 2396328"/>
                <a:gd name="connsiteX193" fmla="*/ 169380 w 1362600"/>
                <a:gd name="connsiteY193" fmla="*/ 1242790 h 2396328"/>
                <a:gd name="connsiteX194" fmla="*/ 138375 w 1362600"/>
                <a:gd name="connsiteY194" fmla="*/ 1217450 h 2396328"/>
                <a:gd name="connsiteX195" fmla="*/ 3665 w 1362600"/>
                <a:gd name="connsiteY195" fmla="*/ 1182018 h 2396328"/>
                <a:gd name="connsiteX196" fmla="*/ 0 w 1362600"/>
                <a:gd name="connsiteY196" fmla="*/ 1182357 h 2396328"/>
                <a:gd name="connsiteX197" fmla="*/ 0 w 1362600"/>
                <a:gd name="connsiteY197" fmla="*/ 971189 h 2396328"/>
                <a:gd name="connsiteX198" fmla="*/ 120414 w 1362600"/>
                <a:gd name="connsiteY198" fmla="*/ 1033789 h 2396328"/>
                <a:gd name="connsiteX199" fmla="*/ 128539 w 1362600"/>
                <a:gd name="connsiteY199" fmla="*/ 1029080 h 2396328"/>
                <a:gd name="connsiteX200" fmla="*/ 108012 w 1362600"/>
                <a:gd name="connsiteY200" fmla="*/ 971672 h 2396328"/>
                <a:gd name="connsiteX201" fmla="*/ 91975 w 1362600"/>
                <a:gd name="connsiteY201" fmla="*/ 910004 h 2396328"/>
                <a:gd name="connsiteX202" fmla="*/ 78504 w 1362600"/>
                <a:gd name="connsiteY202" fmla="*/ 843178 h 2396328"/>
                <a:gd name="connsiteX203" fmla="*/ 72303 w 1362600"/>
                <a:gd name="connsiteY203" fmla="*/ 775006 h 2396328"/>
                <a:gd name="connsiteX204" fmla="*/ 66957 w 1362600"/>
                <a:gd name="connsiteY204" fmla="*/ 703694 h 2396328"/>
                <a:gd name="connsiteX205" fmla="*/ 66957 w 1362600"/>
                <a:gd name="connsiteY205" fmla="*/ 630813 h 2396328"/>
                <a:gd name="connsiteX206" fmla="*/ 70592 w 1362600"/>
                <a:gd name="connsiteY206" fmla="*/ 557260 h 2396328"/>
                <a:gd name="connsiteX207" fmla="*/ 78504 w 1362600"/>
                <a:gd name="connsiteY207" fmla="*/ 484379 h 2396328"/>
                <a:gd name="connsiteX208" fmla="*/ 90264 w 1362600"/>
                <a:gd name="connsiteY208" fmla="*/ 411722 h 2396328"/>
                <a:gd name="connsiteX209" fmla="*/ 102666 w 1362600"/>
                <a:gd name="connsiteY209" fmla="*/ 341532 h 2396328"/>
                <a:gd name="connsiteX210" fmla="*/ 120414 w 1362600"/>
                <a:gd name="connsiteY210" fmla="*/ 273360 h 2396328"/>
                <a:gd name="connsiteX211" fmla="*/ 141796 w 1362600"/>
                <a:gd name="connsiteY211" fmla="*/ 209225 h 2396328"/>
                <a:gd name="connsiteX212" fmla="*/ 164034 w 1362600"/>
                <a:gd name="connsiteY212" fmla="*/ 148453 h 2396328"/>
                <a:gd name="connsiteX213" fmla="*/ 189907 w 1362600"/>
                <a:gd name="connsiteY213" fmla="*/ 93512 h 2396328"/>
                <a:gd name="connsiteX214" fmla="*/ 217490 w 1362600"/>
                <a:gd name="connsiteY214" fmla="*/ 43504 h 2396328"/>
                <a:gd name="connsiteX215" fmla="*/ 250633 w 1362600"/>
                <a:gd name="connsiteY215" fmla="*/ 0 h 2396328"/>
                <a:gd name="connsiteX0" fmla="*/ 1361456 w 1362600"/>
                <a:gd name="connsiteY0" fmla="*/ 1033789 h 2396328"/>
                <a:gd name="connsiteX1" fmla="*/ 1362600 w 1362600"/>
                <a:gd name="connsiteY1" fmla="*/ 1034469 h 2396328"/>
                <a:gd name="connsiteX2" fmla="*/ 1360043 w 1362600"/>
                <a:gd name="connsiteY2" fmla="*/ 1035347 h 2396328"/>
                <a:gd name="connsiteX3" fmla="*/ 1361456 w 1362600"/>
                <a:gd name="connsiteY3" fmla="*/ 1033789 h 2396328"/>
                <a:gd name="connsiteX4" fmla="*/ 250633 w 1362600"/>
                <a:gd name="connsiteY4" fmla="*/ 0 h 2396328"/>
                <a:gd name="connsiteX5" fmla="*/ 246998 w 1362600"/>
                <a:gd name="connsiteY5" fmla="*/ 10764 h 2396328"/>
                <a:gd name="connsiteX6" fmla="*/ 245288 w 1362600"/>
                <a:gd name="connsiteY6" fmla="*/ 17940 h 2396328"/>
                <a:gd name="connsiteX7" fmla="*/ 243363 w 1362600"/>
                <a:gd name="connsiteY7" fmla="*/ 22649 h 2396328"/>
                <a:gd name="connsiteX8" fmla="*/ 243363 w 1362600"/>
                <a:gd name="connsiteY8" fmla="*/ 25340 h 2396328"/>
                <a:gd name="connsiteX9" fmla="*/ 245288 w 1362600"/>
                <a:gd name="connsiteY9" fmla="*/ 26686 h 2396328"/>
                <a:gd name="connsiteX10" fmla="*/ 245288 w 1362600"/>
                <a:gd name="connsiteY10" fmla="*/ 28031 h 2396328"/>
                <a:gd name="connsiteX11" fmla="*/ 246998 w 1362600"/>
                <a:gd name="connsiteY11" fmla="*/ 28031 h 2396328"/>
                <a:gd name="connsiteX12" fmla="*/ 246998 w 1362600"/>
                <a:gd name="connsiteY12" fmla="*/ 30050 h 2396328"/>
                <a:gd name="connsiteX13" fmla="*/ 245288 w 1362600"/>
                <a:gd name="connsiteY13" fmla="*/ 34086 h 2396328"/>
                <a:gd name="connsiteX14" fmla="*/ 243363 w 1362600"/>
                <a:gd name="connsiteY14" fmla="*/ 40141 h 2396328"/>
                <a:gd name="connsiteX15" fmla="*/ 240797 w 1362600"/>
                <a:gd name="connsiteY15" fmla="*/ 49559 h 2396328"/>
                <a:gd name="connsiteX16" fmla="*/ 235452 w 1362600"/>
                <a:gd name="connsiteY16" fmla="*/ 62790 h 2396328"/>
                <a:gd name="connsiteX17" fmla="*/ 227326 w 1362600"/>
                <a:gd name="connsiteY17" fmla="*/ 81627 h 2396328"/>
                <a:gd name="connsiteX18" fmla="*/ 219415 w 1362600"/>
                <a:gd name="connsiteY18" fmla="*/ 104276 h 2396328"/>
                <a:gd name="connsiteX19" fmla="*/ 206799 w 1362600"/>
                <a:gd name="connsiteY19" fmla="*/ 133653 h 2396328"/>
                <a:gd name="connsiteX20" fmla="*/ 191831 w 1362600"/>
                <a:gd name="connsiteY20" fmla="*/ 169084 h 2396328"/>
                <a:gd name="connsiteX21" fmla="*/ 173870 w 1362600"/>
                <a:gd name="connsiteY21" fmla="*/ 224474 h 2396328"/>
                <a:gd name="connsiteX22" fmla="*/ 161468 w 1362600"/>
                <a:gd name="connsiteY22" fmla="*/ 283900 h 2396328"/>
                <a:gd name="connsiteX23" fmla="*/ 151632 w 1362600"/>
                <a:gd name="connsiteY23" fmla="*/ 344896 h 2396328"/>
                <a:gd name="connsiteX24" fmla="*/ 138375 w 1362600"/>
                <a:gd name="connsiteY24" fmla="*/ 409704 h 2396328"/>
                <a:gd name="connsiteX25" fmla="*/ 136451 w 1362600"/>
                <a:gd name="connsiteY25" fmla="*/ 423607 h 2396328"/>
                <a:gd name="connsiteX26" fmla="*/ 133885 w 1362600"/>
                <a:gd name="connsiteY26" fmla="*/ 444462 h 2396328"/>
                <a:gd name="connsiteX27" fmla="*/ 131960 w 1362600"/>
                <a:gd name="connsiteY27" fmla="*/ 466439 h 2396328"/>
                <a:gd name="connsiteX28" fmla="*/ 130250 w 1362600"/>
                <a:gd name="connsiteY28" fmla="*/ 490433 h 2396328"/>
                <a:gd name="connsiteX29" fmla="*/ 130250 w 1362600"/>
                <a:gd name="connsiteY29" fmla="*/ 515101 h 2396328"/>
                <a:gd name="connsiteX30" fmla="*/ 133885 w 1362600"/>
                <a:gd name="connsiteY30" fmla="*/ 537301 h 2396328"/>
                <a:gd name="connsiteX31" fmla="*/ 138375 w 1362600"/>
                <a:gd name="connsiteY31" fmla="*/ 556587 h 2396328"/>
                <a:gd name="connsiteX32" fmla="*/ 146286 w 1362600"/>
                <a:gd name="connsiteY32" fmla="*/ 570042 h 2396328"/>
                <a:gd name="connsiteX33" fmla="*/ 189052 w 1362600"/>
                <a:gd name="connsiteY33" fmla="*/ 567351 h 2396328"/>
                <a:gd name="connsiteX34" fmla="*/ 230961 w 1362600"/>
                <a:gd name="connsiteY34" fmla="*/ 556587 h 2396328"/>
                <a:gd name="connsiteX35" fmla="*/ 270947 w 1362600"/>
                <a:gd name="connsiteY35" fmla="*/ 539320 h 2396328"/>
                <a:gd name="connsiteX36" fmla="*/ 312001 w 1362600"/>
                <a:gd name="connsiteY36" fmla="*/ 515101 h 2396328"/>
                <a:gd name="connsiteX37" fmla="*/ 349420 w 1362600"/>
                <a:gd name="connsiteY37" fmla="*/ 487070 h 2396328"/>
                <a:gd name="connsiteX38" fmla="*/ 385985 w 1362600"/>
                <a:gd name="connsiteY38" fmla="*/ 452984 h 2396328"/>
                <a:gd name="connsiteX39" fmla="*/ 420624 w 1362600"/>
                <a:gd name="connsiteY39" fmla="*/ 416880 h 2396328"/>
                <a:gd name="connsiteX40" fmla="*/ 452698 w 1362600"/>
                <a:gd name="connsiteY40" fmla="*/ 378981 h 2396328"/>
                <a:gd name="connsiteX41" fmla="*/ 483917 w 1362600"/>
                <a:gd name="connsiteY41" fmla="*/ 338841 h 2396328"/>
                <a:gd name="connsiteX42" fmla="*/ 510645 w 1362600"/>
                <a:gd name="connsiteY42" fmla="*/ 297355 h 2396328"/>
                <a:gd name="connsiteX43" fmla="*/ 535662 w 1362600"/>
                <a:gd name="connsiteY43" fmla="*/ 257214 h 2396328"/>
                <a:gd name="connsiteX44" fmla="*/ 556190 w 1362600"/>
                <a:gd name="connsiteY44" fmla="*/ 218419 h 2396328"/>
                <a:gd name="connsiteX45" fmla="*/ 566026 w 1362600"/>
                <a:gd name="connsiteY45" fmla="*/ 218419 h 2396328"/>
                <a:gd name="connsiteX46" fmla="*/ 566026 w 1362600"/>
                <a:gd name="connsiteY46" fmla="*/ 222455 h 2396328"/>
                <a:gd name="connsiteX47" fmla="*/ 549989 w 1362600"/>
                <a:gd name="connsiteY47" fmla="*/ 261251 h 2396328"/>
                <a:gd name="connsiteX48" fmla="*/ 532027 w 1362600"/>
                <a:gd name="connsiteY48" fmla="*/ 301391 h 2396328"/>
                <a:gd name="connsiteX49" fmla="*/ 512569 w 1362600"/>
                <a:gd name="connsiteY49" fmla="*/ 340186 h 2396328"/>
                <a:gd name="connsiteX50" fmla="*/ 492897 w 1362600"/>
                <a:gd name="connsiteY50" fmla="*/ 377636 h 2396328"/>
                <a:gd name="connsiteX51" fmla="*/ 472370 w 1362600"/>
                <a:gd name="connsiteY51" fmla="*/ 414189 h 2396328"/>
                <a:gd name="connsiteX52" fmla="*/ 449277 w 1362600"/>
                <a:gd name="connsiteY52" fmla="*/ 448274 h 2396328"/>
                <a:gd name="connsiteX53" fmla="*/ 425115 w 1362600"/>
                <a:gd name="connsiteY53" fmla="*/ 481015 h 2396328"/>
                <a:gd name="connsiteX54" fmla="*/ 395821 w 1362600"/>
                <a:gd name="connsiteY54" fmla="*/ 511064 h 2396328"/>
                <a:gd name="connsiteX55" fmla="*/ 365458 w 1362600"/>
                <a:gd name="connsiteY55" fmla="*/ 540665 h 2396328"/>
                <a:gd name="connsiteX56" fmla="*/ 329749 w 1362600"/>
                <a:gd name="connsiteY56" fmla="*/ 564660 h 2396328"/>
                <a:gd name="connsiteX57" fmla="*/ 288908 w 1362600"/>
                <a:gd name="connsiteY57" fmla="*/ 586636 h 2396328"/>
                <a:gd name="connsiteX58" fmla="*/ 243363 w 1362600"/>
                <a:gd name="connsiteY58" fmla="*/ 606146 h 2396328"/>
                <a:gd name="connsiteX59" fmla="*/ 195252 w 1362600"/>
                <a:gd name="connsiteY59" fmla="*/ 620722 h 2396328"/>
                <a:gd name="connsiteX60" fmla="*/ 138375 w 1362600"/>
                <a:gd name="connsiteY60" fmla="*/ 630813 h 2396328"/>
                <a:gd name="connsiteX61" fmla="*/ 140086 w 1362600"/>
                <a:gd name="connsiteY61" fmla="*/ 701003 h 2396328"/>
                <a:gd name="connsiteX62" fmla="*/ 147997 w 1362600"/>
                <a:gd name="connsiteY62" fmla="*/ 767830 h 2396328"/>
                <a:gd name="connsiteX63" fmla="*/ 161468 w 1362600"/>
                <a:gd name="connsiteY63" fmla="*/ 831292 h 2396328"/>
                <a:gd name="connsiteX64" fmla="*/ 179216 w 1362600"/>
                <a:gd name="connsiteY64" fmla="*/ 891391 h 2396328"/>
                <a:gd name="connsiteX65" fmla="*/ 201453 w 1362600"/>
                <a:gd name="connsiteY65" fmla="*/ 948799 h 2396328"/>
                <a:gd name="connsiteX66" fmla="*/ 225616 w 1362600"/>
                <a:gd name="connsiteY66" fmla="*/ 1003740 h 2396328"/>
                <a:gd name="connsiteX67" fmla="*/ 253199 w 1362600"/>
                <a:gd name="connsiteY67" fmla="*/ 1055766 h 2396328"/>
                <a:gd name="connsiteX68" fmla="*/ 280783 w 1362600"/>
                <a:gd name="connsiteY68" fmla="*/ 1106446 h 2396328"/>
                <a:gd name="connsiteX69" fmla="*/ 288908 w 1362600"/>
                <a:gd name="connsiteY69" fmla="*/ 1118556 h 2396328"/>
                <a:gd name="connsiteX70" fmla="*/ 295964 w 1362600"/>
                <a:gd name="connsiteY70" fmla="*/ 1133356 h 2396328"/>
                <a:gd name="connsiteX71" fmla="*/ 305800 w 1362600"/>
                <a:gd name="connsiteY71" fmla="*/ 1149278 h 2396328"/>
                <a:gd name="connsiteX72" fmla="*/ 314781 w 1362600"/>
                <a:gd name="connsiteY72" fmla="*/ 1166097 h 2396328"/>
                <a:gd name="connsiteX73" fmla="*/ 326327 w 1362600"/>
                <a:gd name="connsiteY73" fmla="*/ 1182018 h 2396328"/>
                <a:gd name="connsiteX74" fmla="*/ 339585 w 1362600"/>
                <a:gd name="connsiteY74" fmla="*/ 1195473 h 2396328"/>
                <a:gd name="connsiteX75" fmla="*/ 355622 w 1362600"/>
                <a:gd name="connsiteY75" fmla="*/ 1207358 h 2396328"/>
                <a:gd name="connsiteX76" fmla="*/ 373583 w 1362600"/>
                <a:gd name="connsiteY76" fmla="*/ 1216104 h 2396328"/>
                <a:gd name="connsiteX77" fmla="*/ 394965 w 1362600"/>
                <a:gd name="connsiteY77" fmla="*/ 1219468 h 2396328"/>
                <a:gd name="connsiteX78" fmla="*/ 417203 w 1362600"/>
                <a:gd name="connsiteY78" fmla="*/ 1218795 h 2396328"/>
                <a:gd name="connsiteX79" fmla="*/ 457188 w 1362600"/>
                <a:gd name="connsiteY79" fmla="*/ 1208704 h 2396328"/>
                <a:gd name="connsiteX80" fmla="*/ 492897 w 1362600"/>
                <a:gd name="connsiteY80" fmla="*/ 1192109 h 2396328"/>
                <a:gd name="connsiteX81" fmla="*/ 527537 w 1362600"/>
                <a:gd name="connsiteY81" fmla="*/ 1171254 h 2396328"/>
                <a:gd name="connsiteX82" fmla="*/ 556190 w 1362600"/>
                <a:gd name="connsiteY82" fmla="*/ 1146587 h 2396328"/>
                <a:gd name="connsiteX83" fmla="*/ 583773 w 1362600"/>
                <a:gd name="connsiteY83" fmla="*/ 1119901 h 2396328"/>
                <a:gd name="connsiteX84" fmla="*/ 609646 w 1362600"/>
                <a:gd name="connsiteY84" fmla="*/ 1091870 h 2396328"/>
                <a:gd name="connsiteX85" fmla="*/ 632739 w 1362600"/>
                <a:gd name="connsiteY85" fmla="*/ 1065184 h 2396328"/>
                <a:gd name="connsiteX86" fmla="*/ 652411 w 1362600"/>
                <a:gd name="connsiteY86" fmla="*/ 1039620 h 2396328"/>
                <a:gd name="connsiteX87" fmla="*/ 696031 w 1362600"/>
                <a:gd name="connsiteY87" fmla="*/ 981539 h 2396328"/>
                <a:gd name="connsiteX88" fmla="*/ 737941 w 1362600"/>
                <a:gd name="connsiteY88" fmla="*/ 916059 h 2396328"/>
                <a:gd name="connsiteX89" fmla="*/ 779851 w 1362600"/>
                <a:gd name="connsiteY89" fmla="*/ 844523 h 2396328"/>
                <a:gd name="connsiteX90" fmla="*/ 818981 w 1362600"/>
                <a:gd name="connsiteY90" fmla="*/ 766484 h 2396328"/>
                <a:gd name="connsiteX91" fmla="*/ 854690 w 1362600"/>
                <a:gd name="connsiteY91" fmla="*/ 684185 h 2396328"/>
                <a:gd name="connsiteX92" fmla="*/ 886764 w 1362600"/>
                <a:gd name="connsiteY92" fmla="*/ 596728 h 2396328"/>
                <a:gd name="connsiteX93" fmla="*/ 916058 w 1362600"/>
                <a:gd name="connsiteY93" fmla="*/ 505234 h 2396328"/>
                <a:gd name="connsiteX94" fmla="*/ 937440 w 1362600"/>
                <a:gd name="connsiteY94" fmla="*/ 410376 h 2396328"/>
                <a:gd name="connsiteX95" fmla="*/ 953477 w 1362600"/>
                <a:gd name="connsiteY95" fmla="*/ 313276 h 2396328"/>
                <a:gd name="connsiteX96" fmla="*/ 963313 w 1362600"/>
                <a:gd name="connsiteY96" fmla="*/ 213934 h 2396328"/>
                <a:gd name="connsiteX97" fmla="*/ 971224 w 1362600"/>
                <a:gd name="connsiteY97" fmla="*/ 218419 h 2396328"/>
                <a:gd name="connsiteX98" fmla="*/ 977639 w 1362600"/>
                <a:gd name="connsiteY98" fmla="*/ 229856 h 2396328"/>
                <a:gd name="connsiteX99" fmla="*/ 982985 w 1362600"/>
                <a:gd name="connsiteY99" fmla="*/ 246674 h 2396328"/>
                <a:gd name="connsiteX100" fmla="*/ 985551 w 1362600"/>
                <a:gd name="connsiteY100" fmla="*/ 268651 h 2396328"/>
                <a:gd name="connsiteX101" fmla="*/ 987261 w 1362600"/>
                <a:gd name="connsiteY101" fmla="*/ 293991 h 2396328"/>
                <a:gd name="connsiteX102" fmla="*/ 987261 w 1362600"/>
                <a:gd name="connsiteY102" fmla="*/ 323368 h 2396328"/>
                <a:gd name="connsiteX103" fmla="*/ 987261 w 1362600"/>
                <a:gd name="connsiteY103" fmla="*/ 354763 h 2396328"/>
                <a:gd name="connsiteX104" fmla="*/ 985551 w 1362600"/>
                <a:gd name="connsiteY104" fmla="*/ 388848 h 2396328"/>
                <a:gd name="connsiteX105" fmla="*/ 982985 w 1362600"/>
                <a:gd name="connsiteY105" fmla="*/ 423607 h 2396328"/>
                <a:gd name="connsiteX106" fmla="*/ 979350 w 1362600"/>
                <a:gd name="connsiteY106" fmla="*/ 459038 h 2396328"/>
                <a:gd name="connsiteX107" fmla="*/ 974004 w 1362600"/>
                <a:gd name="connsiteY107" fmla="*/ 494470 h 2396328"/>
                <a:gd name="connsiteX108" fmla="*/ 971224 w 1362600"/>
                <a:gd name="connsiteY108" fmla="*/ 528556 h 2396328"/>
                <a:gd name="connsiteX109" fmla="*/ 965879 w 1362600"/>
                <a:gd name="connsiteY109" fmla="*/ 559951 h 2396328"/>
                <a:gd name="connsiteX110" fmla="*/ 961602 w 1362600"/>
                <a:gd name="connsiteY110" fmla="*/ 589327 h 2396328"/>
                <a:gd name="connsiteX111" fmla="*/ 956257 w 1362600"/>
                <a:gd name="connsiteY111" fmla="*/ 614667 h 2396328"/>
                <a:gd name="connsiteX112" fmla="*/ 951766 w 1362600"/>
                <a:gd name="connsiteY112" fmla="*/ 635523 h 2396328"/>
                <a:gd name="connsiteX113" fmla="*/ 948131 w 1362600"/>
                <a:gd name="connsiteY113" fmla="*/ 652117 h 2396328"/>
                <a:gd name="connsiteX114" fmla="*/ 883984 w 1362600"/>
                <a:gd name="connsiteY114" fmla="*/ 841832 h 2396328"/>
                <a:gd name="connsiteX115" fmla="*/ 935730 w 1362600"/>
                <a:gd name="connsiteY115" fmla="*/ 838020 h 2396328"/>
                <a:gd name="connsiteX116" fmla="*/ 983840 w 1362600"/>
                <a:gd name="connsiteY116" fmla="*/ 828601 h 2396328"/>
                <a:gd name="connsiteX117" fmla="*/ 1029171 w 1362600"/>
                <a:gd name="connsiteY117" fmla="*/ 815146 h 2396328"/>
                <a:gd name="connsiteX118" fmla="*/ 1072792 w 1362600"/>
                <a:gd name="connsiteY118" fmla="*/ 797879 h 2396328"/>
                <a:gd name="connsiteX119" fmla="*/ 1112135 w 1362600"/>
                <a:gd name="connsiteY119" fmla="*/ 778369 h 2396328"/>
                <a:gd name="connsiteX120" fmla="*/ 1147630 w 1362600"/>
                <a:gd name="connsiteY120" fmla="*/ 757066 h 2396328"/>
                <a:gd name="connsiteX121" fmla="*/ 1181629 w 1362600"/>
                <a:gd name="connsiteY121" fmla="*/ 735089 h 2396328"/>
                <a:gd name="connsiteX122" fmla="*/ 1212847 w 1362600"/>
                <a:gd name="connsiteY122" fmla="*/ 714234 h 2396328"/>
                <a:gd name="connsiteX123" fmla="*/ 1215413 w 1362600"/>
                <a:gd name="connsiteY123" fmla="*/ 724325 h 2396328"/>
                <a:gd name="connsiteX124" fmla="*/ 1186974 w 1362600"/>
                <a:gd name="connsiteY124" fmla="*/ 757066 h 2396328"/>
                <a:gd name="connsiteX125" fmla="*/ 1152121 w 1362600"/>
                <a:gd name="connsiteY125" fmla="*/ 788461 h 2396328"/>
                <a:gd name="connsiteX126" fmla="*/ 1110211 w 1362600"/>
                <a:gd name="connsiteY126" fmla="*/ 816492 h 2396328"/>
                <a:gd name="connsiteX127" fmla="*/ 1063169 w 1362600"/>
                <a:gd name="connsiteY127" fmla="*/ 841832 h 2396328"/>
                <a:gd name="connsiteX128" fmla="*/ 1013134 w 1362600"/>
                <a:gd name="connsiteY128" fmla="*/ 864705 h 2396328"/>
                <a:gd name="connsiteX129" fmla="*/ 959678 w 1362600"/>
                <a:gd name="connsiteY129" fmla="*/ 884664 h 2396328"/>
                <a:gd name="connsiteX130" fmla="*/ 904511 w 1362600"/>
                <a:gd name="connsiteY130" fmla="*/ 900137 h 2396328"/>
                <a:gd name="connsiteX131" fmla="*/ 848275 w 1362600"/>
                <a:gd name="connsiteY131" fmla="*/ 911349 h 2396328"/>
                <a:gd name="connsiteX132" fmla="*/ 836728 w 1362600"/>
                <a:gd name="connsiteY132" fmla="*/ 938259 h 2396328"/>
                <a:gd name="connsiteX133" fmla="*/ 820692 w 1362600"/>
                <a:gd name="connsiteY133" fmla="*/ 969654 h 2396328"/>
                <a:gd name="connsiteX134" fmla="*/ 802944 w 1362600"/>
                <a:gd name="connsiteY134" fmla="*/ 1002395 h 2396328"/>
                <a:gd name="connsiteX135" fmla="*/ 779851 w 1362600"/>
                <a:gd name="connsiteY135" fmla="*/ 1037826 h 2396328"/>
                <a:gd name="connsiteX136" fmla="*/ 755689 w 1362600"/>
                <a:gd name="connsiteY136" fmla="*/ 1075051 h 2396328"/>
                <a:gd name="connsiteX137" fmla="*/ 729816 w 1362600"/>
                <a:gd name="connsiteY137" fmla="*/ 1111828 h 2396328"/>
                <a:gd name="connsiteX138" fmla="*/ 702232 w 1362600"/>
                <a:gd name="connsiteY138" fmla="*/ 1146587 h 2396328"/>
                <a:gd name="connsiteX139" fmla="*/ 674649 w 1362600"/>
                <a:gd name="connsiteY139" fmla="*/ 1180673 h 2396328"/>
                <a:gd name="connsiteX140" fmla="*/ 648776 w 1362600"/>
                <a:gd name="connsiteY140" fmla="*/ 1212068 h 2396328"/>
                <a:gd name="connsiteX141" fmla="*/ 621192 w 1362600"/>
                <a:gd name="connsiteY141" fmla="*/ 1240099 h 2396328"/>
                <a:gd name="connsiteX142" fmla="*/ 597030 w 1362600"/>
                <a:gd name="connsiteY142" fmla="*/ 1264990 h 2396328"/>
                <a:gd name="connsiteX143" fmla="*/ 573937 w 1362600"/>
                <a:gd name="connsiteY143" fmla="*/ 1282930 h 2396328"/>
                <a:gd name="connsiteX144" fmla="*/ 577572 w 1362600"/>
                <a:gd name="connsiteY144" fmla="*/ 1296385 h 2396328"/>
                <a:gd name="connsiteX145" fmla="*/ 583773 w 1362600"/>
                <a:gd name="connsiteY145" fmla="*/ 1299076 h 2396328"/>
                <a:gd name="connsiteX146" fmla="*/ 622903 w 1362600"/>
                <a:gd name="connsiteY146" fmla="*/ 1290331 h 2396328"/>
                <a:gd name="connsiteX147" fmla="*/ 662247 w 1362600"/>
                <a:gd name="connsiteY147" fmla="*/ 1286294 h 2396328"/>
                <a:gd name="connsiteX148" fmla="*/ 693158 w 1362600"/>
                <a:gd name="connsiteY148" fmla="*/ 1286294 h 2396328"/>
                <a:gd name="connsiteX149" fmla="*/ 732224 w 1362600"/>
                <a:gd name="connsiteY149" fmla="*/ 1400104 h 2396328"/>
                <a:gd name="connsiteX150" fmla="*/ 700522 w 1362600"/>
                <a:gd name="connsiteY150" fmla="*/ 1404474 h 2396328"/>
                <a:gd name="connsiteX151" fmla="*/ 664813 w 1362600"/>
                <a:gd name="connsiteY151" fmla="*/ 1410528 h 2396328"/>
                <a:gd name="connsiteX152" fmla="*/ 631028 w 1362600"/>
                <a:gd name="connsiteY152" fmla="*/ 1419274 h 2396328"/>
                <a:gd name="connsiteX153" fmla="*/ 603445 w 1362600"/>
                <a:gd name="connsiteY153" fmla="*/ 1427347 h 2396328"/>
                <a:gd name="connsiteX154" fmla="*/ 582062 w 1362600"/>
                <a:gd name="connsiteY154" fmla="*/ 1438559 h 2396328"/>
                <a:gd name="connsiteX155" fmla="*/ 566026 w 1362600"/>
                <a:gd name="connsiteY155" fmla="*/ 1452014 h 2396328"/>
                <a:gd name="connsiteX156" fmla="*/ 540153 w 1362600"/>
                <a:gd name="connsiteY156" fmla="*/ 1490810 h 2396328"/>
                <a:gd name="connsiteX157" fmla="*/ 522191 w 1362600"/>
                <a:gd name="connsiteY157" fmla="*/ 1532968 h 2396328"/>
                <a:gd name="connsiteX158" fmla="*/ 508079 w 1362600"/>
                <a:gd name="connsiteY158" fmla="*/ 1576921 h 2396328"/>
                <a:gd name="connsiteX159" fmla="*/ 499954 w 1362600"/>
                <a:gd name="connsiteY159" fmla="*/ 1621771 h 2396328"/>
                <a:gd name="connsiteX160" fmla="*/ 496532 w 1362600"/>
                <a:gd name="connsiteY160" fmla="*/ 1669088 h 2396328"/>
                <a:gd name="connsiteX161" fmla="*/ 494608 w 1362600"/>
                <a:gd name="connsiteY161" fmla="*/ 1716629 h 2396328"/>
                <a:gd name="connsiteX162" fmla="*/ 496532 w 1362600"/>
                <a:gd name="connsiteY162" fmla="*/ 1764169 h 2396328"/>
                <a:gd name="connsiteX163" fmla="*/ 499954 w 1362600"/>
                <a:gd name="connsiteY163" fmla="*/ 1812832 h 2396328"/>
                <a:gd name="connsiteX164" fmla="*/ 504444 w 1362600"/>
                <a:gd name="connsiteY164" fmla="*/ 1861045 h 2396328"/>
                <a:gd name="connsiteX165" fmla="*/ 509790 w 1362600"/>
                <a:gd name="connsiteY165" fmla="*/ 1908362 h 2396328"/>
                <a:gd name="connsiteX166" fmla="*/ 510645 w 1362600"/>
                <a:gd name="connsiteY166" fmla="*/ 1977879 h 2396328"/>
                <a:gd name="connsiteX167" fmla="*/ 506154 w 1362600"/>
                <a:gd name="connsiteY167" fmla="*/ 2047396 h 2396328"/>
                <a:gd name="connsiteX168" fmla="*/ 498243 w 1362600"/>
                <a:gd name="connsiteY168" fmla="*/ 2114223 h 2396328"/>
                <a:gd name="connsiteX169" fmla="*/ 488407 w 1362600"/>
                <a:gd name="connsiteY169" fmla="*/ 2179703 h 2396328"/>
                <a:gd name="connsiteX170" fmla="*/ 476433 w 1362600"/>
                <a:gd name="connsiteY170" fmla="*/ 2396328 h 2396328"/>
                <a:gd name="connsiteX171" fmla="*/ 117848 w 1362600"/>
                <a:gd name="connsiteY171" fmla="*/ 2396328 h 2396328"/>
                <a:gd name="connsiteX172" fmla="*/ 158902 w 1362600"/>
                <a:gd name="connsiteY172" fmla="*/ 2308198 h 2396328"/>
                <a:gd name="connsiteX173" fmla="*/ 209579 w 1362600"/>
                <a:gd name="connsiteY173" fmla="*/ 2208407 h 2396328"/>
                <a:gd name="connsiteX174" fmla="*/ 227326 w 1362600"/>
                <a:gd name="connsiteY174" fmla="*/ 2172303 h 2396328"/>
                <a:gd name="connsiteX175" fmla="*/ 242508 w 1362600"/>
                <a:gd name="connsiteY175" fmla="*/ 2132162 h 2396328"/>
                <a:gd name="connsiteX176" fmla="*/ 256834 w 1362600"/>
                <a:gd name="connsiteY176" fmla="*/ 2087537 h 2396328"/>
                <a:gd name="connsiteX177" fmla="*/ 270091 w 1362600"/>
                <a:gd name="connsiteY177" fmla="*/ 2039996 h 2396328"/>
                <a:gd name="connsiteX178" fmla="*/ 280783 w 1362600"/>
                <a:gd name="connsiteY178" fmla="*/ 1988643 h 2396328"/>
                <a:gd name="connsiteX179" fmla="*/ 288908 w 1362600"/>
                <a:gd name="connsiteY179" fmla="*/ 1936393 h 2396328"/>
                <a:gd name="connsiteX180" fmla="*/ 296820 w 1362600"/>
                <a:gd name="connsiteY180" fmla="*/ 1881676 h 2396328"/>
                <a:gd name="connsiteX181" fmla="*/ 302165 w 1362600"/>
                <a:gd name="connsiteY181" fmla="*/ 1826286 h 2396328"/>
                <a:gd name="connsiteX182" fmla="*/ 306656 w 1362600"/>
                <a:gd name="connsiteY182" fmla="*/ 1768654 h 2396328"/>
                <a:gd name="connsiteX183" fmla="*/ 306656 w 1362600"/>
                <a:gd name="connsiteY183" fmla="*/ 1711919 h 2396328"/>
                <a:gd name="connsiteX184" fmla="*/ 306656 w 1362600"/>
                <a:gd name="connsiteY184" fmla="*/ 1655857 h 2396328"/>
                <a:gd name="connsiteX185" fmla="*/ 302165 w 1362600"/>
                <a:gd name="connsiteY185" fmla="*/ 1599570 h 2396328"/>
                <a:gd name="connsiteX186" fmla="*/ 295964 w 1362600"/>
                <a:gd name="connsiteY186" fmla="*/ 1545526 h 2396328"/>
                <a:gd name="connsiteX187" fmla="*/ 288053 w 1362600"/>
                <a:gd name="connsiteY187" fmla="*/ 1492828 h 2396328"/>
                <a:gd name="connsiteX188" fmla="*/ 276292 w 1362600"/>
                <a:gd name="connsiteY188" fmla="*/ 1441923 h 2396328"/>
                <a:gd name="connsiteX189" fmla="*/ 260255 w 1362600"/>
                <a:gd name="connsiteY189" fmla="*/ 1394607 h 2396328"/>
                <a:gd name="connsiteX190" fmla="*/ 242508 w 1362600"/>
                <a:gd name="connsiteY190" fmla="*/ 1349757 h 2396328"/>
                <a:gd name="connsiteX191" fmla="*/ 221125 w 1362600"/>
                <a:gd name="connsiteY191" fmla="*/ 1309616 h 2396328"/>
                <a:gd name="connsiteX192" fmla="*/ 197177 w 1362600"/>
                <a:gd name="connsiteY192" fmla="*/ 1274185 h 2396328"/>
                <a:gd name="connsiteX193" fmla="*/ 169380 w 1362600"/>
                <a:gd name="connsiteY193" fmla="*/ 1242790 h 2396328"/>
                <a:gd name="connsiteX194" fmla="*/ 138375 w 1362600"/>
                <a:gd name="connsiteY194" fmla="*/ 1217450 h 2396328"/>
                <a:gd name="connsiteX195" fmla="*/ 3665 w 1362600"/>
                <a:gd name="connsiteY195" fmla="*/ 1182018 h 2396328"/>
                <a:gd name="connsiteX196" fmla="*/ 0 w 1362600"/>
                <a:gd name="connsiteY196" fmla="*/ 971189 h 2396328"/>
                <a:gd name="connsiteX197" fmla="*/ 120414 w 1362600"/>
                <a:gd name="connsiteY197" fmla="*/ 1033789 h 2396328"/>
                <a:gd name="connsiteX198" fmla="*/ 128539 w 1362600"/>
                <a:gd name="connsiteY198" fmla="*/ 1029080 h 2396328"/>
                <a:gd name="connsiteX199" fmla="*/ 108012 w 1362600"/>
                <a:gd name="connsiteY199" fmla="*/ 971672 h 2396328"/>
                <a:gd name="connsiteX200" fmla="*/ 91975 w 1362600"/>
                <a:gd name="connsiteY200" fmla="*/ 910004 h 2396328"/>
                <a:gd name="connsiteX201" fmla="*/ 78504 w 1362600"/>
                <a:gd name="connsiteY201" fmla="*/ 843178 h 2396328"/>
                <a:gd name="connsiteX202" fmla="*/ 72303 w 1362600"/>
                <a:gd name="connsiteY202" fmla="*/ 775006 h 2396328"/>
                <a:gd name="connsiteX203" fmla="*/ 66957 w 1362600"/>
                <a:gd name="connsiteY203" fmla="*/ 703694 h 2396328"/>
                <a:gd name="connsiteX204" fmla="*/ 66957 w 1362600"/>
                <a:gd name="connsiteY204" fmla="*/ 630813 h 2396328"/>
                <a:gd name="connsiteX205" fmla="*/ 70592 w 1362600"/>
                <a:gd name="connsiteY205" fmla="*/ 557260 h 2396328"/>
                <a:gd name="connsiteX206" fmla="*/ 78504 w 1362600"/>
                <a:gd name="connsiteY206" fmla="*/ 484379 h 2396328"/>
                <a:gd name="connsiteX207" fmla="*/ 90264 w 1362600"/>
                <a:gd name="connsiteY207" fmla="*/ 411722 h 2396328"/>
                <a:gd name="connsiteX208" fmla="*/ 102666 w 1362600"/>
                <a:gd name="connsiteY208" fmla="*/ 341532 h 2396328"/>
                <a:gd name="connsiteX209" fmla="*/ 120414 w 1362600"/>
                <a:gd name="connsiteY209" fmla="*/ 273360 h 2396328"/>
                <a:gd name="connsiteX210" fmla="*/ 141796 w 1362600"/>
                <a:gd name="connsiteY210" fmla="*/ 209225 h 2396328"/>
                <a:gd name="connsiteX211" fmla="*/ 164034 w 1362600"/>
                <a:gd name="connsiteY211" fmla="*/ 148453 h 2396328"/>
                <a:gd name="connsiteX212" fmla="*/ 189907 w 1362600"/>
                <a:gd name="connsiteY212" fmla="*/ 93512 h 2396328"/>
                <a:gd name="connsiteX213" fmla="*/ 217490 w 1362600"/>
                <a:gd name="connsiteY213" fmla="*/ 43504 h 2396328"/>
                <a:gd name="connsiteX214" fmla="*/ 250633 w 1362600"/>
                <a:gd name="connsiteY214" fmla="*/ 0 h 2396328"/>
                <a:gd name="connsiteX0" fmla="*/ 1361456 w 1362600"/>
                <a:gd name="connsiteY0" fmla="*/ 1033789 h 2396328"/>
                <a:gd name="connsiteX1" fmla="*/ 1362600 w 1362600"/>
                <a:gd name="connsiteY1" fmla="*/ 1034469 h 2396328"/>
                <a:gd name="connsiteX2" fmla="*/ 1360043 w 1362600"/>
                <a:gd name="connsiteY2" fmla="*/ 1035347 h 2396328"/>
                <a:gd name="connsiteX3" fmla="*/ 1361456 w 1362600"/>
                <a:gd name="connsiteY3" fmla="*/ 1033789 h 2396328"/>
                <a:gd name="connsiteX4" fmla="*/ 250633 w 1362600"/>
                <a:gd name="connsiteY4" fmla="*/ 0 h 2396328"/>
                <a:gd name="connsiteX5" fmla="*/ 246998 w 1362600"/>
                <a:gd name="connsiteY5" fmla="*/ 10764 h 2396328"/>
                <a:gd name="connsiteX6" fmla="*/ 245288 w 1362600"/>
                <a:gd name="connsiteY6" fmla="*/ 17940 h 2396328"/>
                <a:gd name="connsiteX7" fmla="*/ 243363 w 1362600"/>
                <a:gd name="connsiteY7" fmla="*/ 22649 h 2396328"/>
                <a:gd name="connsiteX8" fmla="*/ 243363 w 1362600"/>
                <a:gd name="connsiteY8" fmla="*/ 25340 h 2396328"/>
                <a:gd name="connsiteX9" fmla="*/ 245288 w 1362600"/>
                <a:gd name="connsiteY9" fmla="*/ 26686 h 2396328"/>
                <a:gd name="connsiteX10" fmla="*/ 245288 w 1362600"/>
                <a:gd name="connsiteY10" fmla="*/ 28031 h 2396328"/>
                <a:gd name="connsiteX11" fmla="*/ 246998 w 1362600"/>
                <a:gd name="connsiteY11" fmla="*/ 28031 h 2396328"/>
                <a:gd name="connsiteX12" fmla="*/ 246998 w 1362600"/>
                <a:gd name="connsiteY12" fmla="*/ 30050 h 2396328"/>
                <a:gd name="connsiteX13" fmla="*/ 245288 w 1362600"/>
                <a:gd name="connsiteY13" fmla="*/ 34086 h 2396328"/>
                <a:gd name="connsiteX14" fmla="*/ 243363 w 1362600"/>
                <a:gd name="connsiteY14" fmla="*/ 40141 h 2396328"/>
                <a:gd name="connsiteX15" fmla="*/ 240797 w 1362600"/>
                <a:gd name="connsiteY15" fmla="*/ 49559 h 2396328"/>
                <a:gd name="connsiteX16" fmla="*/ 235452 w 1362600"/>
                <a:gd name="connsiteY16" fmla="*/ 62790 h 2396328"/>
                <a:gd name="connsiteX17" fmla="*/ 227326 w 1362600"/>
                <a:gd name="connsiteY17" fmla="*/ 81627 h 2396328"/>
                <a:gd name="connsiteX18" fmla="*/ 219415 w 1362600"/>
                <a:gd name="connsiteY18" fmla="*/ 104276 h 2396328"/>
                <a:gd name="connsiteX19" fmla="*/ 206799 w 1362600"/>
                <a:gd name="connsiteY19" fmla="*/ 133653 h 2396328"/>
                <a:gd name="connsiteX20" fmla="*/ 191831 w 1362600"/>
                <a:gd name="connsiteY20" fmla="*/ 169084 h 2396328"/>
                <a:gd name="connsiteX21" fmla="*/ 173870 w 1362600"/>
                <a:gd name="connsiteY21" fmla="*/ 224474 h 2396328"/>
                <a:gd name="connsiteX22" fmla="*/ 161468 w 1362600"/>
                <a:gd name="connsiteY22" fmla="*/ 283900 h 2396328"/>
                <a:gd name="connsiteX23" fmla="*/ 151632 w 1362600"/>
                <a:gd name="connsiteY23" fmla="*/ 344896 h 2396328"/>
                <a:gd name="connsiteX24" fmla="*/ 138375 w 1362600"/>
                <a:gd name="connsiteY24" fmla="*/ 409704 h 2396328"/>
                <a:gd name="connsiteX25" fmla="*/ 136451 w 1362600"/>
                <a:gd name="connsiteY25" fmla="*/ 423607 h 2396328"/>
                <a:gd name="connsiteX26" fmla="*/ 133885 w 1362600"/>
                <a:gd name="connsiteY26" fmla="*/ 444462 h 2396328"/>
                <a:gd name="connsiteX27" fmla="*/ 131960 w 1362600"/>
                <a:gd name="connsiteY27" fmla="*/ 466439 h 2396328"/>
                <a:gd name="connsiteX28" fmla="*/ 130250 w 1362600"/>
                <a:gd name="connsiteY28" fmla="*/ 490433 h 2396328"/>
                <a:gd name="connsiteX29" fmla="*/ 130250 w 1362600"/>
                <a:gd name="connsiteY29" fmla="*/ 515101 h 2396328"/>
                <a:gd name="connsiteX30" fmla="*/ 133885 w 1362600"/>
                <a:gd name="connsiteY30" fmla="*/ 537301 h 2396328"/>
                <a:gd name="connsiteX31" fmla="*/ 138375 w 1362600"/>
                <a:gd name="connsiteY31" fmla="*/ 556587 h 2396328"/>
                <a:gd name="connsiteX32" fmla="*/ 146286 w 1362600"/>
                <a:gd name="connsiteY32" fmla="*/ 570042 h 2396328"/>
                <a:gd name="connsiteX33" fmla="*/ 189052 w 1362600"/>
                <a:gd name="connsiteY33" fmla="*/ 567351 h 2396328"/>
                <a:gd name="connsiteX34" fmla="*/ 230961 w 1362600"/>
                <a:gd name="connsiteY34" fmla="*/ 556587 h 2396328"/>
                <a:gd name="connsiteX35" fmla="*/ 270947 w 1362600"/>
                <a:gd name="connsiteY35" fmla="*/ 539320 h 2396328"/>
                <a:gd name="connsiteX36" fmla="*/ 312001 w 1362600"/>
                <a:gd name="connsiteY36" fmla="*/ 515101 h 2396328"/>
                <a:gd name="connsiteX37" fmla="*/ 349420 w 1362600"/>
                <a:gd name="connsiteY37" fmla="*/ 487070 h 2396328"/>
                <a:gd name="connsiteX38" fmla="*/ 385985 w 1362600"/>
                <a:gd name="connsiteY38" fmla="*/ 452984 h 2396328"/>
                <a:gd name="connsiteX39" fmla="*/ 420624 w 1362600"/>
                <a:gd name="connsiteY39" fmla="*/ 416880 h 2396328"/>
                <a:gd name="connsiteX40" fmla="*/ 452698 w 1362600"/>
                <a:gd name="connsiteY40" fmla="*/ 378981 h 2396328"/>
                <a:gd name="connsiteX41" fmla="*/ 483917 w 1362600"/>
                <a:gd name="connsiteY41" fmla="*/ 338841 h 2396328"/>
                <a:gd name="connsiteX42" fmla="*/ 510645 w 1362600"/>
                <a:gd name="connsiteY42" fmla="*/ 297355 h 2396328"/>
                <a:gd name="connsiteX43" fmla="*/ 535662 w 1362600"/>
                <a:gd name="connsiteY43" fmla="*/ 257214 h 2396328"/>
                <a:gd name="connsiteX44" fmla="*/ 556190 w 1362600"/>
                <a:gd name="connsiteY44" fmla="*/ 218419 h 2396328"/>
                <a:gd name="connsiteX45" fmla="*/ 566026 w 1362600"/>
                <a:gd name="connsiteY45" fmla="*/ 218419 h 2396328"/>
                <a:gd name="connsiteX46" fmla="*/ 566026 w 1362600"/>
                <a:gd name="connsiteY46" fmla="*/ 222455 h 2396328"/>
                <a:gd name="connsiteX47" fmla="*/ 549989 w 1362600"/>
                <a:gd name="connsiteY47" fmla="*/ 261251 h 2396328"/>
                <a:gd name="connsiteX48" fmla="*/ 532027 w 1362600"/>
                <a:gd name="connsiteY48" fmla="*/ 301391 h 2396328"/>
                <a:gd name="connsiteX49" fmla="*/ 512569 w 1362600"/>
                <a:gd name="connsiteY49" fmla="*/ 340186 h 2396328"/>
                <a:gd name="connsiteX50" fmla="*/ 492897 w 1362600"/>
                <a:gd name="connsiteY50" fmla="*/ 377636 h 2396328"/>
                <a:gd name="connsiteX51" fmla="*/ 472370 w 1362600"/>
                <a:gd name="connsiteY51" fmla="*/ 414189 h 2396328"/>
                <a:gd name="connsiteX52" fmla="*/ 449277 w 1362600"/>
                <a:gd name="connsiteY52" fmla="*/ 448274 h 2396328"/>
                <a:gd name="connsiteX53" fmla="*/ 425115 w 1362600"/>
                <a:gd name="connsiteY53" fmla="*/ 481015 h 2396328"/>
                <a:gd name="connsiteX54" fmla="*/ 395821 w 1362600"/>
                <a:gd name="connsiteY54" fmla="*/ 511064 h 2396328"/>
                <a:gd name="connsiteX55" fmla="*/ 365458 w 1362600"/>
                <a:gd name="connsiteY55" fmla="*/ 540665 h 2396328"/>
                <a:gd name="connsiteX56" fmla="*/ 329749 w 1362600"/>
                <a:gd name="connsiteY56" fmla="*/ 564660 h 2396328"/>
                <a:gd name="connsiteX57" fmla="*/ 288908 w 1362600"/>
                <a:gd name="connsiteY57" fmla="*/ 586636 h 2396328"/>
                <a:gd name="connsiteX58" fmla="*/ 243363 w 1362600"/>
                <a:gd name="connsiteY58" fmla="*/ 606146 h 2396328"/>
                <a:gd name="connsiteX59" fmla="*/ 195252 w 1362600"/>
                <a:gd name="connsiteY59" fmla="*/ 620722 h 2396328"/>
                <a:gd name="connsiteX60" fmla="*/ 138375 w 1362600"/>
                <a:gd name="connsiteY60" fmla="*/ 630813 h 2396328"/>
                <a:gd name="connsiteX61" fmla="*/ 140086 w 1362600"/>
                <a:gd name="connsiteY61" fmla="*/ 701003 h 2396328"/>
                <a:gd name="connsiteX62" fmla="*/ 147997 w 1362600"/>
                <a:gd name="connsiteY62" fmla="*/ 767830 h 2396328"/>
                <a:gd name="connsiteX63" fmla="*/ 161468 w 1362600"/>
                <a:gd name="connsiteY63" fmla="*/ 831292 h 2396328"/>
                <a:gd name="connsiteX64" fmla="*/ 179216 w 1362600"/>
                <a:gd name="connsiteY64" fmla="*/ 891391 h 2396328"/>
                <a:gd name="connsiteX65" fmla="*/ 201453 w 1362600"/>
                <a:gd name="connsiteY65" fmla="*/ 948799 h 2396328"/>
                <a:gd name="connsiteX66" fmla="*/ 225616 w 1362600"/>
                <a:gd name="connsiteY66" fmla="*/ 1003740 h 2396328"/>
                <a:gd name="connsiteX67" fmla="*/ 253199 w 1362600"/>
                <a:gd name="connsiteY67" fmla="*/ 1055766 h 2396328"/>
                <a:gd name="connsiteX68" fmla="*/ 280783 w 1362600"/>
                <a:gd name="connsiteY68" fmla="*/ 1106446 h 2396328"/>
                <a:gd name="connsiteX69" fmla="*/ 288908 w 1362600"/>
                <a:gd name="connsiteY69" fmla="*/ 1118556 h 2396328"/>
                <a:gd name="connsiteX70" fmla="*/ 295964 w 1362600"/>
                <a:gd name="connsiteY70" fmla="*/ 1133356 h 2396328"/>
                <a:gd name="connsiteX71" fmla="*/ 305800 w 1362600"/>
                <a:gd name="connsiteY71" fmla="*/ 1149278 h 2396328"/>
                <a:gd name="connsiteX72" fmla="*/ 314781 w 1362600"/>
                <a:gd name="connsiteY72" fmla="*/ 1166097 h 2396328"/>
                <a:gd name="connsiteX73" fmla="*/ 326327 w 1362600"/>
                <a:gd name="connsiteY73" fmla="*/ 1182018 h 2396328"/>
                <a:gd name="connsiteX74" fmla="*/ 339585 w 1362600"/>
                <a:gd name="connsiteY74" fmla="*/ 1195473 h 2396328"/>
                <a:gd name="connsiteX75" fmla="*/ 355622 w 1362600"/>
                <a:gd name="connsiteY75" fmla="*/ 1207358 h 2396328"/>
                <a:gd name="connsiteX76" fmla="*/ 373583 w 1362600"/>
                <a:gd name="connsiteY76" fmla="*/ 1216104 h 2396328"/>
                <a:gd name="connsiteX77" fmla="*/ 394965 w 1362600"/>
                <a:gd name="connsiteY77" fmla="*/ 1219468 h 2396328"/>
                <a:gd name="connsiteX78" fmla="*/ 417203 w 1362600"/>
                <a:gd name="connsiteY78" fmla="*/ 1218795 h 2396328"/>
                <a:gd name="connsiteX79" fmla="*/ 457188 w 1362600"/>
                <a:gd name="connsiteY79" fmla="*/ 1208704 h 2396328"/>
                <a:gd name="connsiteX80" fmla="*/ 492897 w 1362600"/>
                <a:gd name="connsiteY80" fmla="*/ 1192109 h 2396328"/>
                <a:gd name="connsiteX81" fmla="*/ 527537 w 1362600"/>
                <a:gd name="connsiteY81" fmla="*/ 1171254 h 2396328"/>
                <a:gd name="connsiteX82" fmla="*/ 556190 w 1362600"/>
                <a:gd name="connsiteY82" fmla="*/ 1146587 h 2396328"/>
                <a:gd name="connsiteX83" fmla="*/ 583773 w 1362600"/>
                <a:gd name="connsiteY83" fmla="*/ 1119901 h 2396328"/>
                <a:gd name="connsiteX84" fmla="*/ 609646 w 1362600"/>
                <a:gd name="connsiteY84" fmla="*/ 1091870 h 2396328"/>
                <a:gd name="connsiteX85" fmla="*/ 632739 w 1362600"/>
                <a:gd name="connsiteY85" fmla="*/ 1065184 h 2396328"/>
                <a:gd name="connsiteX86" fmla="*/ 652411 w 1362600"/>
                <a:gd name="connsiteY86" fmla="*/ 1039620 h 2396328"/>
                <a:gd name="connsiteX87" fmla="*/ 696031 w 1362600"/>
                <a:gd name="connsiteY87" fmla="*/ 981539 h 2396328"/>
                <a:gd name="connsiteX88" fmla="*/ 737941 w 1362600"/>
                <a:gd name="connsiteY88" fmla="*/ 916059 h 2396328"/>
                <a:gd name="connsiteX89" fmla="*/ 779851 w 1362600"/>
                <a:gd name="connsiteY89" fmla="*/ 844523 h 2396328"/>
                <a:gd name="connsiteX90" fmla="*/ 818981 w 1362600"/>
                <a:gd name="connsiteY90" fmla="*/ 766484 h 2396328"/>
                <a:gd name="connsiteX91" fmla="*/ 854690 w 1362600"/>
                <a:gd name="connsiteY91" fmla="*/ 684185 h 2396328"/>
                <a:gd name="connsiteX92" fmla="*/ 886764 w 1362600"/>
                <a:gd name="connsiteY92" fmla="*/ 596728 h 2396328"/>
                <a:gd name="connsiteX93" fmla="*/ 916058 w 1362600"/>
                <a:gd name="connsiteY93" fmla="*/ 505234 h 2396328"/>
                <a:gd name="connsiteX94" fmla="*/ 937440 w 1362600"/>
                <a:gd name="connsiteY94" fmla="*/ 410376 h 2396328"/>
                <a:gd name="connsiteX95" fmla="*/ 953477 w 1362600"/>
                <a:gd name="connsiteY95" fmla="*/ 313276 h 2396328"/>
                <a:gd name="connsiteX96" fmla="*/ 963313 w 1362600"/>
                <a:gd name="connsiteY96" fmla="*/ 213934 h 2396328"/>
                <a:gd name="connsiteX97" fmla="*/ 971224 w 1362600"/>
                <a:gd name="connsiteY97" fmla="*/ 218419 h 2396328"/>
                <a:gd name="connsiteX98" fmla="*/ 977639 w 1362600"/>
                <a:gd name="connsiteY98" fmla="*/ 229856 h 2396328"/>
                <a:gd name="connsiteX99" fmla="*/ 982985 w 1362600"/>
                <a:gd name="connsiteY99" fmla="*/ 246674 h 2396328"/>
                <a:gd name="connsiteX100" fmla="*/ 985551 w 1362600"/>
                <a:gd name="connsiteY100" fmla="*/ 268651 h 2396328"/>
                <a:gd name="connsiteX101" fmla="*/ 987261 w 1362600"/>
                <a:gd name="connsiteY101" fmla="*/ 293991 h 2396328"/>
                <a:gd name="connsiteX102" fmla="*/ 987261 w 1362600"/>
                <a:gd name="connsiteY102" fmla="*/ 323368 h 2396328"/>
                <a:gd name="connsiteX103" fmla="*/ 987261 w 1362600"/>
                <a:gd name="connsiteY103" fmla="*/ 354763 h 2396328"/>
                <a:gd name="connsiteX104" fmla="*/ 985551 w 1362600"/>
                <a:gd name="connsiteY104" fmla="*/ 388848 h 2396328"/>
                <a:gd name="connsiteX105" fmla="*/ 982985 w 1362600"/>
                <a:gd name="connsiteY105" fmla="*/ 423607 h 2396328"/>
                <a:gd name="connsiteX106" fmla="*/ 979350 w 1362600"/>
                <a:gd name="connsiteY106" fmla="*/ 459038 h 2396328"/>
                <a:gd name="connsiteX107" fmla="*/ 974004 w 1362600"/>
                <a:gd name="connsiteY107" fmla="*/ 494470 h 2396328"/>
                <a:gd name="connsiteX108" fmla="*/ 971224 w 1362600"/>
                <a:gd name="connsiteY108" fmla="*/ 528556 h 2396328"/>
                <a:gd name="connsiteX109" fmla="*/ 965879 w 1362600"/>
                <a:gd name="connsiteY109" fmla="*/ 559951 h 2396328"/>
                <a:gd name="connsiteX110" fmla="*/ 961602 w 1362600"/>
                <a:gd name="connsiteY110" fmla="*/ 589327 h 2396328"/>
                <a:gd name="connsiteX111" fmla="*/ 956257 w 1362600"/>
                <a:gd name="connsiteY111" fmla="*/ 614667 h 2396328"/>
                <a:gd name="connsiteX112" fmla="*/ 951766 w 1362600"/>
                <a:gd name="connsiteY112" fmla="*/ 635523 h 2396328"/>
                <a:gd name="connsiteX113" fmla="*/ 948131 w 1362600"/>
                <a:gd name="connsiteY113" fmla="*/ 652117 h 2396328"/>
                <a:gd name="connsiteX114" fmla="*/ 883984 w 1362600"/>
                <a:gd name="connsiteY114" fmla="*/ 841832 h 2396328"/>
                <a:gd name="connsiteX115" fmla="*/ 935730 w 1362600"/>
                <a:gd name="connsiteY115" fmla="*/ 838020 h 2396328"/>
                <a:gd name="connsiteX116" fmla="*/ 983840 w 1362600"/>
                <a:gd name="connsiteY116" fmla="*/ 828601 h 2396328"/>
                <a:gd name="connsiteX117" fmla="*/ 1029171 w 1362600"/>
                <a:gd name="connsiteY117" fmla="*/ 815146 h 2396328"/>
                <a:gd name="connsiteX118" fmla="*/ 1072792 w 1362600"/>
                <a:gd name="connsiteY118" fmla="*/ 797879 h 2396328"/>
                <a:gd name="connsiteX119" fmla="*/ 1112135 w 1362600"/>
                <a:gd name="connsiteY119" fmla="*/ 778369 h 2396328"/>
                <a:gd name="connsiteX120" fmla="*/ 1147630 w 1362600"/>
                <a:gd name="connsiteY120" fmla="*/ 757066 h 2396328"/>
                <a:gd name="connsiteX121" fmla="*/ 1181629 w 1362600"/>
                <a:gd name="connsiteY121" fmla="*/ 735089 h 2396328"/>
                <a:gd name="connsiteX122" fmla="*/ 1212847 w 1362600"/>
                <a:gd name="connsiteY122" fmla="*/ 714234 h 2396328"/>
                <a:gd name="connsiteX123" fmla="*/ 1215413 w 1362600"/>
                <a:gd name="connsiteY123" fmla="*/ 724325 h 2396328"/>
                <a:gd name="connsiteX124" fmla="*/ 1186974 w 1362600"/>
                <a:gd name="connsiteY124" fmla="*/ 757066 h 2396328"/>
                <a:gd name="connsiteX125" fmla="*/ 1152121 w 1362600"/>
                <a:gd name="connsiteY125" fmla="*/ 788461 h 2396328"/>
                <a:gd name="connsiteX126" fmla="*/ 1110211 w 1362600"/>
                <a:gd name="connsiteY126" fmla="*/ 816492 h 2396328"/>
                <a:gd name="connsiteX127" fmla="*/ 1063169 w 1362600"/>
                <a:gd name="connsiteY127" fmla="*/ 841832 h 2396328"/>
                <a:gd name="connsiteX128" fmla="*/ 1013134 w 1362600"/>
                <a:gd name="connsiteY128" fmla="*/ 864705 h 2396328"/>
                <a:gd name="connsiteX129" fmla="*/ 959678 w 1362600"/>
                <a:gd name="connsiteY129" fmla="*/ 884664 h 2396328"/>
                <a:gd name="connsiteX130" fmla="*/ 904511 w 1362600"/>
                <a:gd name="connsiteY130" fmla="*/ 900137 h 2396328"/>
                <a:gd name="connsiteX131" fmla="*/ 848275 w 1362600"/>
                <a:gd name="connsiteY131" fmla="*/ 911349 h 2396328"/>
                <a:gd name="connsiteX132" fmla="*/ 836728 w 1362600"/>
                <a:gd name="connsiteY132" fmla="*/ 938259 h 2396328"/>
                <a:gd name="connsiteX133" fmla="*/ 820692 w 1362600"/>
                <a:gd name="connsiteY133" fmla="*/ 969654 h 2396328"/>
                <a:gd name="connsiteX134" fmla="*/ 802944 w 1362600"/>
                <a:gd name="connsiteY134" fmla="*/ 1002395 h 2396328"/>
                <a:gd name="connsiteX135" fmla="*/ 779851 w 1362600"/>
                <a:gd name="connsiteY135" fmla="*/ 1037826 h 2396328"/>
                <a:gd name="connsiteX136" fmla="*/ 755689 w 1362600"/>
                <a:gd name="connsiteY136" fmla="*/ 1075051 h 2396328"/>
                <a:gd name="connsiteX137" fmla="*/ 729816 w 1362600"/>
                <a:gd name="connsiteY137" fmla="*/ 1111828 h 2396328"/>
                <a:gd name="connsiteX138" fmla="*/ 702232 w 1362600"/>
                <a:gd name="connsiteY138" fmla="*/ 1146587 h 2396328"/>
                <a:gd name="connsiteX139" fmla="*/ 674649 w 1362600"/>
                <a:gd name="connsiteY139" fmla="*/ 1180673 h 2396328"/>
                <a:gd name="connsiteX140" fmla="*/ 648776 w 1362600"/>
                <a:gd name="connsiteY140" fmla="*/ 1212068 h 2396328"/>
                <a:gd name="connsiteX141" fmla="*/ 621192 w 1362600"/>
                <a:gd name="connsiteY141" fmla="*/ 1240099 h 2396328"/>
                <a:gd name="connsiteX142" fmla="*/ 597030 w 1362600"/>
                <a:gd name="connsiteY142" fmla="*/ 1264990 h 2396328"/>
                <a:gd name="connsiteX143" fmla="*/ 573937 w 1362600"/>
                <a:gd name="connsiteY143" fmla="*/ 1282930 h 2396328"/>
                <a:gd name="connsiteX144" fmla="*/ 577572 w 1362600"/>
                <a:gd name="connsiteY144" fmla="*/ 1296385 h 2396328"/>
                <a:gd name="connsiteX145" fmla="*/ 583773 w 1362600"/>
                <a:gd name="connsiteY145" fmla="*/ 1299076 h 2396328"/>
                <a:gd name="connsiteX146" fmla="*/ 622903 w 1362600"/>
                <a:gd name="connsiteY146" fmla="*/ 1290331 h 2396328"/>
                <a:gd name="connsiteX147" fmla="*/ 662247 w 1362600"/>
                <a:gd name="connsiteY147" fmla="*/ 1286294 h 2396328"/>
                <a:gd name="connsiteX148" fmla="*/ 693158 w 1362600"/>
                <a:gd name="connsiteY148" fmla="*/ 1286294 h 2396328"/>
                <a:gd name="connsiteX149" fmla="*/ 732224 w 1362600"/>
                <a:gd name="connsiteY149" fmla="*/ 1400104 h 2396328"/>
                <a:gd name="connsiteX150" fmla="*/ 700522 w 1362600"/>
                <a:gd name="connsiteY150" fmla="*/ 1404474 h 2396328"/>
                <a:gd name="connsiteX151" fmla="*/ 664813 w 1362600"/>
                <a:gd name="connsiteY151" fmla="*/ 1410528 h 2396328"/>
                <a:gd name="connsiteX152" fmla="*/ 631028 w 1362600"/>
                <a:gd name="connsiteY152" fmla="*/ 1419274 h 2396328"/>
                <a:gd name="connsiteX153" fmla="*/ 603445 w 1362600"/>
                <a:gd name="connsiteY153" fmla="*/ 1427347 h 2396328"/>
                <a:gd name="connsiteX154" fmla="*/ 582062 w 1362600"/>
                <a:gd name="connsiteY154" fmla="*/ 1438559 h 2396328"/>
                <a:gd name="connsiteX155" fmla="*/ 566026 w 1362600"/>
                <a:gd name="connsiteY155" fmla="*/ 1452014 h 2396328"/>
                <a:gd name="connsiteX156" fmla="*/ 540153 w 1362600"/>
                <a:gd name="connsiteY156" fmla="*/ 1490810 h 2396328"/>
                <a:gd name="connsiteX157" fmla="*/ 522191 w 1362600"/>
                <a:gd name="connsiteY157" fmla="*/ 1532968 h 2396328"/>
                <a:gd name="connsiteX158" fmla="*/ 508079 w 1362600"/>
                <a:gd name="connsiteY158" fmla="*/ 1576921 h 2396328"/>
                <a:gd name="connsiteX159" fmla="*/ 499954 w 1362600"/>
                <a:gd name="connsiteY159" fmla="*/ 1621771 h 2396328"/>
                <a:gd name="connsiteX160" fmla="*/ 496532 w 1362600"/>
                <a:gd name="connsiteY160" fmla="*/ 1669088 h 2396328"/>
                <a:gd name="connsiteX161" fmla="*/ 494608 w 1362600"/>
                <a:gd name="connsiteY161" fmla="*/ 1716629 h 2396328"/>
                <a:gd name="connsiteX162" fmla="*/ 496532 w 1362600"/>
                <a:gd name="connsiteY162" fmla="*/ 1764169 h 2396328"/>
                <a:gd name="connsiteX163" fmla="*/ 499954 w 1362600"/>
                <a:gd name="connsiteY163" fmla="*/ 1812832 h 2396328"/>
                <a:gd name="connsiteX164" fmla="*/ 504444 w 1362600"/>
                <a:gd name="connsiteY164" fmla="*/ 1861045 h 2396328"/>
                <a:gd name="connsiteX165" fmla="*/ 509790 w 1362600"/>
                <a:gd name="connsiteY165" fmla="*/ 1908362 h 2396328"/>
                <a:gd name="connsiteX166" fmla="*/ 510645 w 1362600"/>
                <a:gd name="connsiteY166" fmla="*/ 1977879 h 2396328"/>
                <a:gd name="connsiteX167" fmla="*/ 506154 w 1362600"/>
                <a:gd name="connsiteY167" fmla="*/ 2047396 h 2396328"/>
                <a:gd name="connsiteX168" fmla="*/ 498243 w 1362600"/>
                <a:gd name="connsiteY168" fmla="*/ 2114223 h 2396328"/>
                <a:gd name="connsiteX169" fmla="*/ 488407 w 1362600"/>
                <a:gd name="connsiteY169" fmla="*/ 2179703 h 2396328"/>
                <a:gd name="connsiteX170" fmla="*/ 476433 w 1362600"/>
                <a:gd name="connsiteY170" fmla="*/ 2396328 h 2396328"/>
                <a:gd name="connsiteX171" fmla="*/ 117848 w 1362600"/>
                <a:gd name="connsiteY171" fmla="*/ 2396328 h 2396328"/>
                <a:gd name="connsiteX172" fmla="*/ 158902 w 1362600"/>
                <a:gd name="connsiteY172" fmla="*/ 2308198 h 2396328"/>
                <a:gd name="connsiteX173" fmla="*/ 209579 w 1362600"/>
                <a:gd name="connsiteY173" fmla="*/ 2208407 h 2396328"/>
                <a:gd name="connsiteX174" fmla="*/ 227326 w 1362600"/>
                <a:gd name="connsiteY174" fmla="*/ 2172303 h 2396328"/>
                <a:gd name="connsiteX175" fmla="*/ 242508 w 1362600"/>
                <a:gd name="connsiteY175" fmla="*/ 2132162 h 2396328"/>
                <a:gd name="connsiteX176" fmla="*/ 256834 w 1362600"/>
                <a:gd name="connsiteY176" fmla="*/ 2087537 h 2396328"/>
                <a:gd name="connsiteX177" fmla="*/ 270091 w 1362600"/>
                <a:gd name="connsiteY177" fmla="*/ 2039996 h 2396328"/>
                <a:gd name="connsiteX178" fmla="*/ 280783 w 1362600"/>
                <a:gd name="connsiteY178" fmla="*/ 1988643 h 2396328"/>
                <a:gd name="connsiteX179" fmla="*/ 288908 w 1362600"/>
                <a:gd name="connsiteY179" fmla="*/ 1936393 h 2396328"/>
                <a:gd name="connsiteX180" fmla="*/ 296820 w 1362600"/>
                <a:gd name="connsiteY180" fmla="*/ 1881676 h 2396328"/>
                <a:gd name="connsiteX181" fmla="*/ 302165 w 1362600"/>
                <a:gd name="connsiteY181" fmla="*/ 1826286 h 2396328"/>
                <a:gd name="connsiteX182" fmla="*/ 306656 w 1362600"/>
                <a:gd name="connsiteY182" fmla="*/ 1768654 h 2396328"/>
                <a:gd name="connsiteX183" fmla="*/ 306656 w 1362600"/>
                <a:gd name="connsiteY183" fmla="*/ 1711919 h 2396328"/>
                <a:gd name="connsiteX184" fmla="*/ 306656 w 1362600"/>
                <a:gd name="connsiteY184" fmla="*/ 1655857 h 2396328"/>
                <a:gd name="connsiteX185" fmla="*/ 302165 w 1362600"/>
                <a:gd name="connsiteY185" fmla="*/ 1599570 h 2396328"/>
                <a:gd name="connsiteX186" fmla="*/ 295964 w 1362600"/>
                <a:gd name="connsiteY186" fmla="*/ 1545526 h 2396328"/>
                <a:gd name="connsiteX187" fmla="*/ 288053 w 1362600"/>
                <a:gd name="connsiteY187" fmla="*/ 1492828 h 2396328"/>
                <a:gd name="connsiteX188" fmla="*/ 276292 w 1362600"/>
                <a:gd name="connsiteY188" fmla="*/ 1441923 h 2396328"/>
                <a:gd name="connsiteX189" fmla="*/ 260255 w 1362600"/>
                <a:gd name="connsiteY189" fmla="*/ 1394607 h 2396328"/>
                <a:gd name="connsiteX190" fmla="*/ 242508 w 1362600"/>
                <a:gd name="connsiteY190" fmla="*/ 1349757 h 2396328"/>
                <a:gd name="connsiteX191" fmla="*/ 221125 w 1362600"/>
                <a:gd name="connsiteY191" fmla="*/ 1309616 h 2396328"/>
                <a:gd name="connsiteX192" fmla="*/ 197177 w 1362600"/>
                <a:gd name="connsiteY192" fmla="*/ 1274185 h 2396328"/>
                <a:gd name="connsiteX193" fmla="*/ 169380 w 1362600"/>
                <a:gd name="connsiteY193" fmla="*/ 1242790 h 2396328"/>
                <a:gd name="connsiteX194" fmla="*/ 138375 w 1362600"/>
                <a:gd name="connsiteY194" fmla="*/ 1217450 h 2396328"/>
                <a:gd name="connsiteX195" fmla="*/ 0 w 1362600"/>
                <a:gd name="connsiteY195" fmla="*/ 971189 h 2396328"/>
                <a:gd name="connsiteX196" fmla="*/ 120414 w 1362600"/>
                <a:gd name="connsiteY196" fmla="*/ 1033789 h 2396328"/>
                <a:gd name="connsiteX197" fmla="*/ 128539 w 1362600"/>
                <a:gd name="connsiteY197" fmla="*/ 1029080 h 2396328"/>
                <a:gd name="connsiteX198" fmla="*/ 108012 w 1362600"/>
                <a:gd name="connsiteY198" fmla="*/ 971672 h 2396328"/>
                <a:gd name="connsiteX199" fmla="*/ 91975 w 1362600"/>
                <a:gd name="connsiteY199" fmla="*/ 910004 h 2396328"/>
                <a:gd name="connsiteX200" fmla="*/ 78504 w 1362600"/>
                <a:gd name="connsiteY200" fmla="*/ 843178 h 2396328"/>
                <a:gd name="connsiteX201" fmla="*/ 72303 w 1362600"/>
                <a:gd name="connsiteY201" fmla="*/ 775006 h 2396328"/>
                <a:gd name="connsiteX202" fmla="*/ 66957 w 1362600"/>
                <a:gd name="connsiteY202" fmla="*/ 703694 h 2396328"/>
                <a:gd name="connsiteX203" fmla="*/ 66957 w 1362600"/>
                <a:gd name="connsiteY203" fmla="*/ 630813 h 2396328"/>
                <a:gd name="connsiteX204" fmla="*/ 70592 w 1362600"/>
                <a:gd name="connsiteY204" fmla="*/ 557260 h 2396328"/>
                <a:gd name="connsiteX205" fmla="*/ 78504 w 1362600"/>
                <a:gd name="connsiteY205" fmla="*/ 484379 h 2396328"/>
                <a:gd name="connsiteX206" fmla="*/ 90264 w 1362600"/>
                <a:gd name="connsiteY206" fmla="*/ 411722 h 2396328"/>
                <a:gd name="connsiteX207" fmla="*/ 102666 w 1362600"/>
                <a:gd name="connsiteY207" fmla="*/ 341532 h 2396328"/>
                <a:gd name="connsiteX208" fmla="*/ 120414 w 1362600"/>
                <a:gd name="connsiteY208" fmla="*/ 273360 h 2396328"/>
                <a:gd name="connsiteX209" fmla="*/ 141796 w 1362600"/>
                <a:gd name="connsiteY209" fmla="*/ 209225 h 2396328"/>
                <a:gd name="connsiteX210" fmla="*/ 164034 w 1362600"/>
                <a:gd name="connsiteY210" fmla="*/ 148453 h 2396328"/>
                <a:gd name="connsiteX211" fmla="*/ 189907 w 1362600"/>
                <a:gd name="connsiteY211" fmla="*/ 93512 h 2396328"/>
                <a:gd name="connsiteX212" fmla="*/ 217490 w 1362600"/>
                <a:gd name="connsiteY212" fmla="*/ 43504 h 2396328"/>
                <a:gd name="connsiteX213" fmla="*/ 250633 w 1362600"/>
                <a:gd name="connsiteY213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26201 w 1295643"/>
                <a:gd name="connsiteY148" fmla="*/ 1286294 h 2396328"/>
                <a:gd name="connsiteX149" fmla="*/ 665267 w 1295643"/>
                <a:gd name="connsiteY149" fmla="*/ 1400104 h 2396328"/>
                <a:gd name="connsiteX150" fmla="*/ 633565 w 1295643"/>
                <a:gd name="connsiteY150" fmla="*/ 1404474 h 2396328"/>
                <a:gd name="connsiteX151" fmla="*/ 597856 w 1295643"/>
                <a:gd name="connsiteY151" fmla="*/ 1410528 h 2396328"/>
                <a:gd name="connsiteX152" fmla="*/ 564071 w 1295643"/>
                <a:gd name="connsiteY152" fmla="*/ 1419274 h 2396328"/>
                <a:gd name="connsiteX153" fmla="*/ 536488 w 1295643"/>
                <a:gd name="connsiteY153" fmla="*/ 1427347 h 2396328"/>
                <a:gd name="connsiteX154" fmla="*/ 515105 w 1295643"/>
                <a:gd name="connsiteY154" fmla="*/ 1438559 h 2396328"/>
                <a:gd name="connsiteX155" fmla="*/ 499069 w 1295643"/>
                <a:gd name="connsiteY155" fmla="*/ 1452014 h 2396328"/>
                <a:gd name="connsiteX156" fmla="*/ 473196 w 1295643"/>
                <a:gd name="connsiteY156" fmla="*/ 1490810 h 2396328"/>
                <a:gd name="connsiteX157" fmla="*/ 455234 w 1295643"/>
                <a:gd name="connsiteY157" fmla="*/ 1532968 h 2396328"/>
                <a:gd name="connsiteX158" fmla="*/ 441122 w 1295643"/>
                <a:gd name="connsiteY158" fmla="*/ 1576921 h 2396328"/>
                <a:gd name="connsiteX159" fmla="*/ 432997 w 1295643"/>
                <a:gd name="connsiteY159" fmla="*/ 1621771 h 2396328"/>
                <a:gd name="connsiteX160" fmla="*/ 429575 w 1295643"/>
                <a:gd name="connsiteY160" fmla="*/ 1669088 h 2396328"/>
                <a:gd name="connsiteX161" fmla="*/ 427651 w 1295643"/>
                <a:gd name="connsiteY161" fmla="*/ 1716629 h 2396328"/>
                <a:gd name="connsiteX162" fmla="*/ 429575 w 1295643"/>
                <a:gd name="connsiteY162" fmla="*/ 1764169 h 2396328"/>
                <a:gd name="connsiteX163" fmla="*/ 432997 w 1295643"/>
                <a:gd name="connsiteY163" fmla="*/ 1812832 h 2396328"/>
                <a:gd name="connsiteX164" fmla="*/ 437487 w 1295643"/>
                <a:gd name="connsiteY164" fmla="*/ 1861045 h 2396328"/>
                <a:gd name="connsiteX165" fmla="*/ 442833 w 1295643"/>
                <a:gd name="connsiteY165" fmla="*/ 1908362 h 2396328"/>
                <a:gd name="connsiteX166" fmla="*/ 443688 w 1295643"/>
                <a:gd name="connsiteY166" fmla="*/ 1977879 h 2396328"/>
                <a:gd name="connsiteX167" fmla="*/ 439197 w 1295643"/>
                <a:gd name="connsiteY167" fmla="*/ 2047396 h 2396328"/>
                <a:gd name="connsiteX168" fmla="*/ 431286 w 1295643"/>
                <a:gd name="connsiteY168" fmla="*/ 2114223 h 2396328"/>
                <a:gd name="connsiteX169" fmla="*/ 421450 w 1295643"/>
                <a:gd name="connsiteY169" fmla="*/ 2179703 h 2396328"/>
                <a:gd name="connsiteX170" fmla="*/ 409476 w 1295643"/>
                <a:gd name="connsiteY170" fmla="*/ 2396328 h 2396328"/>
                <a:gd name="connsiteX171" fmla="*/ 50891 w 1295643"/>
                <a:gd name="connsiteY171" fmla="*/ 2396328 h 2396328"/>
                <a:gd name="connsiteX172" fmla="*/ 91945 w 1295643"/>
                <a:gd name="connsiteY172" fmla="*/ 2308198 h 2396328"/>
                <a:gd name="connsiteX173" fmla="*/ 142622 w 1295643"/>
                <a:gd name="connsiteY173" fmla="*/ 2208407 h 2396328"/>
                <a:gd name="connsiteX174" fmla="*/ 160369 w 1295643"/>
                <a:gd name="connsiteY174" fmla="*/ 2172303 h 2396328"/>
                <a:gd name="connsiteX175" fmla="*/ 175551 w 1295643"/>
                <a:gd name="connsiteY175" fmla="*/ 2132162 h 2396328"/>
                <a:gd name="connsiteX176" fmla="*/ 189877 w 1295643"/>
                <a:gd name="connsiteY176" fmla="*/ 2087537 h 2396328"/>
                <a:gd name="connsiteX177" fmla="*/ 203134 w 1295643"/>
                <a:gd name="connsiteY177" fmla="*/ 2039996 h 2396328"/>
                <a:gd name="connsiteX178" fmla="*/ 213826 w 1295643"/>
                <a:gd name="connsiteY178" fmla="*/ 1988643 h 2396328"/>
                <a:gd name="connsiteX179" fmla="*/ 221951 w 1295643"/>
                <a:gd name="connsiteY179" fmla="*/ 1936393 h 2396328"/>
                <a:gd name="connsiteX180" fmla="*/ 229863 w 1295643"/>
                <a:gd name="connsiteY180" fmla="*/ 1881676 h 2396328"/>
                <a:gd name="connsiteX181" fmla="*/ 235208 w 1295643"/>
                <a:gd name="connsiteY181" fmla="*/ 1826286 h 2396328"/>
                <a:gd name="connsiteX182" fmla="*/ 239699 w 1295643"/>
                <a:gd name="connsiteY182" fmla="*/ 1768654 h 2396328"/>
                <a:gd name="connsiteX183" fmla="*/ 239699 w 1295643"/>
                <a:gd name="connsiteY183" fmla="*/ 1711919 h 2396328"/>
                <a:gd name="connsiteX184" fmla="*/ 239699 w 1295643"/>
                <a:gd name="connsiteY184" fmla="*/ 1655857 h 2396328"/>
                <a:gd name="connsiteX185" fmla="*/ 235208 w 1295643"/>
                <a:gd name="connsiteY185" fmla="*/ 1599570 h 2396328"/>
                <a:gd name="connsiteX186" fmla="*/ 229007 w 1295643"/>
                <a:gd name="connsiteY186" fmla="*/ 1545526 h 2396328"/>
                <a:gd name="connsiteX187" fmla="*/ 221096 w 1295643"/>
                <a:gd name="connsiteY187" fmla="*/ 1492828 h 2396328"/>
                <a:gd name="connsiteX188" fmla="*/ 209335 w 1295643"/>
                <a:gd name="connsiteY188" fmla="*/ 1441923 h 2396328"/>
                <a:gd name="connsiteX189" fmla="*/ 193298 w 1295643"/>
                <a:gd name="connsiteY189" fmla="*/ 1394607 h 2396328"/>
                <a:gd name="connsiteX190" fmla="*/ 175551 w 1295643"/>
                <a:gd name="connsiteY190" fmla="*/ 1349757 h 2396328"/>
                <a:gd name="connsiteX191" fmla="*/ 154168 w 1295643"/>
                <a:gd name="connsiteY191" fmla="*/ 1309616 h 2396328"/>
                <a:gd name="connsiteX192" fmla="*/ 130220 w 1295643"/>
                <a:gd name="connsiteY192" fmla="*/ 1274185 h 2396328"/>
                <a:gd name="connsiteX193" fmla="*/ 102423 w 1295643"/>
                <a:gd name="connsiteY193" fmla="*/ 1242790 h 2396328"/>
                <a:gd name="connsiteX194" fmla="*/ 71418 w 1295643"/>
                <a:gd name="connsiteY194" fmla="*/ 1217450 h 2396328"/>
                <a:gd name="connsiteX195" fmla="*/ 53457 w 1295643"/>
                <a:gd name="connsiteY195" fmla="*/ 1033789 h 2396328"/>
                <a:gd name="connsiteX196" fmla="*/ 61582 w 1295643"/>
                <a:gd name="connsiteY196" fmla="*/ 1029080 h 2396328"/>
                <a:gd name="connsiteX197" fmla="*/ 41055 w 1295643"/>
                <a:gd name="connsiteY197" fmla="*/ 971672 h 2396328"/>
                <a:gd name="connsiteX198" fmla="*/ 25018 w 1295643"/>
                <a:gd name="connsiteY198" fmla="*/ 910004 h 2396328"/>
                <a:gd name="connsiteX199" fmla="*/ 11547 w 1295643"/>
                <a:gd name="connsiteY199" fmla="*/ 843178 h 2396328"/>
                <a:gd name="connsiteX200" fmla="*/ 5346 w 1295643"/>
                <a:gd name="connsiteY200" fmla="*/ 775006 h 2396328"/>
                <a:gd name="connsiteX201" fmla="*/ 0 w 1295643"/>
                <a:gd name="connsiteY201" fmla="*/ 703694 h 2396328"/>
                <a:gd name="connsiteX202" fmla="*/ 0 w 1295643"/>
                <a:gd name="connsiteY202" fmla="*/ 630813 h 2396328"/>
                <a:gd name="connsiteX203" fmla="*/ 3635 w 1295643"/>
                <a:gd name="connsiteY203" fmla="*/ 557260 h 2396328"/>
                <a:gd name="connsiteX204" fmla="*/ 11547 w 1295643"/>
                <a:gd name="connsiteY204" fmla="*/ 484379 h 2396328"/>
                <a:gd name="connsiteX205" fmla="*/ 23307 w 1295643"/>
                <a:gd name="connsiteY205" fmla="*/ 411722 h 2396328"/>
                <a:gd name="connsiteX206" fmla="*/ 35709 w 1295643"/>
                <a:gd name="connsiteY206" fmla="*/ 341532 h 2396328"/>
                <a:gd name="connsiteX207" fmla="*/ 53457 w 1295643"/>
                <a:gd name="connsiteY207" fmla="*/ 273360 h 2396328"/>
                <a:gd name="connsiteX208" fmla="*/ 74839 w 1295643"/>
                <a:gd name="connsiteY208" fmla="*/ 209225 h 2396328"/>
                <a:gd name="connsiteX209" fmla="*/ 97077 w 1295643"/>
                <a:gd name="connsiteY209" fmla="*/ 148453 h 2396328"/>
                <a:gd name="connsiteX210" fmla="*/ 122950 w 1295643"/>
                <a:gd name="connsiteY210" fmla="*/ 93512 h 2396328"/>
                <a:gd name="connsiteX211" fmla="*/ 150533 w 1295643"/>
                <a:gd name="connsiteY211" fmla="*/ 43504 h 2396328"/>
                <a:gd name="connsiteX212" fmla="*/ 183676 w 1295643"/>
                <a:gd name="connsiteY212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26201 w 1295643"/>
                <a:gd name="connsiteY148" fmla="*/ 1286294 h 2396328"/>
                <a:gd name="connsiteX149" fmla="*/ 665267 w 1295643"/>
                <a:gd name="connsiteY149" fmla="*/ 1400104 h 2396328"/>
                <a:gd name="connsiteX150" fmla="*/ 633565 w 1295643"/>
                <a:gd name="connsiteY150" fmla="*/ 1404474 h 2396328"/>
                <a:gd name="connsiteX151" fmla="*/ 597856 w 1295643"/>
                <a:gd name="connsiteY151" fmla="*/ 1410528 h 2396328"/>
                <a:gd name="connsiteX152" fmla="*/ 564071 w 1295643"/>
                <a:gd name="connsiteY152" fmla="*/ 1419274 h 2396328"/>
                <a:gd name="connsiteX153" fmla="*/ 536488 w 1295643"/>
                <a:gd name="connsiteY153" fmla="*/ 1427347 h 2396328"/>
                <a:gd name="connsiteX154" fmla="*/ 515105 w 1295643"/>
                <a:gd name="connsiteY154" fmla="*/ 1438559 h 2396328"/>
                <a:gd name="connsiteX155" fmla="*/ 499069 w 1295643"/>
                <a:gd name="connsiteY155" fmla="*/ 1452014 h 2396328"/>
                <a:gd name="connsiteX156" fmla="*/ 473196 w 1295643"/>
                <a:gd name="connsiteY156" fmla="*/ 1490810 h 2396328"/>
                <a:gd name="connsiteX157" fmla="*/ 455234 w 1295643"/>
                <a:gd name="connsiteY157" fmla="*/ 1532968 h 2396328"/>
                <a:gd name="connsiteX158" fmla="*/ 441122 w 1295643"/>
                <a:gd name="connsiteY158" fmla="*/ 1576921 h 2396328"/>
                <a:gd name="connsiteX159" fmla="*/ 432997 w 1295643"/>
                <a:gd name="connsiteY159" fmla="*/ 1621771 h 2396328"/>
                <a:gd name="connsiteX160" fmla="*/ 429575 w 1295643"/>
                <a:gd name="connsiteY160" fmla="*/ 1669088 h 2396328"/>
                <a:gd name="connsiteX161" fmla="*/ 427651 w 1295643"/>
                <a:gd name="connsiteY161" fmla="*/ 1716629 h 2396328"/>
                <a:gd name="connsiteX162" fmla="*/ 429575 w 1295643"/>
                <a:gd name="connsiteY162" fmla="*/ 1764169 h 2396328"/>
                <a:gd name="connsiteX163" fmla="*/ 432997 w 1295643"/>
                <a:gd name="connsiteY163" fmla="*/ 1812832 h 2396328"/>
                <a:gd name="connsiteX164" fmla="*/ 437487 w 1295643"/>
                <a:gd name="connsiteY164" fmla="*/ 1861045 h 2396328"/>
                <a:gd name="connsiteX165" fmla="*/ 442833 w 1295643"/>
                <a:gd name="connsiteY165" fmla="*/ 1908362 h 2396328"/>
                <a:gd name="connsiteX166" fmla="*/ 443688 w 1295643"/>
                <a:gd name="connsiteY166" fmla="*/ 1977879 h 2396328"/>
                <a:gd name="connsiteX167" fmla="*/ 439197 w 1295643"/>
                <a:gd name="connsiteY167" fmla="*/ 2047396 h 2396328"/>
                <a:gd name="connsiteX168" fmla="*/ 431286 w 1295643"/>
                <a:gd name="connsiteY168" fmla="*/ 2114223 h 2396328"/>
                <a:gd name="connsiteX169" fmla="*/ 421450 w 1295643"/>
                <a:gd name="connsiteY169" fmla="*/ 2179703 h 2396328"/>
                <a:gd name="connsiteX170" fmla="*/ 409476 w 1295643"/>
                <a:gd name="connsiteY170" fmla="*/ 2396328 h 2396328"/>
                <a:gd name="connsiteX171" fmla="*/ 50891 w 1295643"/>
                <a:gd name="connsiteY171" fmla="*/ 2396328 h 2396328"/>
                <a:gd name="connsiteX172" fmla="*/ 91945 w 1295643"/>
                <a:gd name="connsiteY172" fmla="*/ 2308198 h 2396328"/>
                <a:gd name="connsiteX173" fmla="*/ 142622 w 1295643"/>
                <a:gd name="connsiteY173" fmla="*/ 2208407 h 2396328"/>
                <a:gd name="connsiteX174" fmla="*/ 160369 w 1295643"/>
                <a:gd name="connsiteY174" fmla="*/ 2172303 h 2396328"/>
                <a:gd name="connsiteX175" fmla="*/ 175551 w 1295643"/>
                <a:gd name="connsiteY175" fmla="*/ 2132162 h 2396328"/>
                <a:gd name="connsiteX176" fmla="*/ 189877 w 1295643"/>
                <a:gd name="connsiteY176" fmla="*/ 2087537 h 2396328"/>
                <a:gd name="connsiteX177" fmla="*/ 203134 w 1295643"/>
                <a:gd name="connsiteY177" fmla="*/ 2039996 h 2396328"/>
                <a:gd name="connsiteX178" fmla="*/ 213826 w 1295643"/>
                <a:gd name="connsiteY178" fmla="*/ 1988643 h 2396328"/>
                <a:gd name="connsiteX179" fmla="*/ 221951 w 1295643"/>
                <a:gd name="connsiteY179" fmla="*/ 1936393 h 2396328"/>
                <a:gd name="connsiteX180" fmla="*/ 229863 w 1295643"/>
                <a:gd name="connsiteY180" fmla="*/ 1881676 h 2396328"/>
                <a:gd name="connsiteX181" fmla="*/ 235208 w 1295643"/>
                <a:gd name="connsiteY181" fmla="*/ 1826286 h 2396328"/>
                <a:gd name="connsiteX182" fmla="*/ 239699 w 1295643"/>
                <a:gd name="connsiteY182" fmla="*/ 1768654 h 2396328"/>
                <a:gd name="connsiteX183" fmla="*/ 239699 w 1295643"/>
                <a:gd name="connsiteY183" fmla="*/ 1711919 h 2396328"/>
                <a:gd name="connsiteX184" fmla="*/ 239699 w 1295643"/>
                <a:gd name="connsiteY184" fmla="*/ 1655857 h 2396328"/>
                <a:gd name="connsiteX185" fmla="*/ 235208 w 1295643"/>
                <a:gd name="connsiteY185" fmla="*/ 1599570 h 2396328"/>
                <a:gd name="connsiteX186" fmla="*/ 229007 w 1295643"/>
                <a:gd name="connsiteY186" fmla="*/ 1545526 h 2396328"/>
                <a:gd name="connsiteX187" fmla="*/ 221096 w 1295643"/>
                <a:gd name="connsiteY187" fmla="*/ 1492828 h 2396328"/>
                <a:gd name="connsiteX188" fmla="*/ 209335 w 1295643"/>
                <a:gd name="connsiteY188" fmla="*/ 1441923 h 2396328"/>
                <a:gd name="connsiteX189" fmla="*/ 193298 w 1295643"/>
                <a:gd name="connsiteY189" fmla="*/ 1394607 h 2396328"/>
                <a:gd name="connsiteX190" fmla="*/ 175551 w 1295643"/>
                <a:gd name="connsiteY190" fmla="*/ 1349757 h 2396328"/>
                <a:gd name="connsiteX191" fmla="*/ 154168 w 1295643"/>
                <a:gd name="connsiteY191" fmla="*/ 1309616 h 2396328"/>
                <a:gd name="connsiteX192" fmla="*/ 130220 w 1295643"/>
                <a:gd name="connsiteY192" fmla="*/ 1274185 h 2396328"/>
                <a:gd name="connsiteX193" fmla="*/ 102423 w 1295643"/>
                <a:gd name="connsiteY193" fmla="*/ 1242790 h 2396328"/>
                <a:gd name="connsiteX194" fmla="*/ 71418 w 1295643"/>
                <a:gd name="connsiteY194" fmla="*/ 1217450 h 2396328"/>
                <a:gd name="connsiteX195" fmla="*/ 53457 w 1295643"/>
                <a:gd name="connsiteY195" fmla="*/ 1033789 h 2396328"/>
                <a:gd name="connsiteX196" fmla="*/ 41055 w 1295643"/>
                <a:gd name="connsiteY196" fmla="*/ 971672 h 2396328"/>
                <a:gd name="connsiteX197" fmla="*/ 25018 w 1295643"/>
                <a:gd name="connsiteY197" fmla="*/ 910004 h 2396328"/>
                <a:gd name="connsiteX198" fmla="*/ 11547 w 1295643"/>
                <a:gd name="connsiteY198" fmla="*/ 843178 h 2396328"/>
                <a:gd name="connsiteX199" fmla="*/ 5346 w 1295643"/>
                <a:gd name="connsiteY199" fmla="*/ 775006 h 2396328"/>
                <a:gd name="connsiteX200" fmla="*/ 0 w 1295643"/>
                <a:gd name="connsiteY200" fmla="*/ 703694 h 2396328"/>
                <a:gd name="connsiteX201" fmla="*/ 0 w 1295643"/>
                <a:gd name="connsiteY201" fmla="*/ 630813 h 2396328"/>
                <a:gd name="connsiteX202" fmla="*/ 3635 w 1295643"/>
                <a:gd name="connsiteY202" fmla="*/ 557260 h 2396328"/>
                <a:gd name="connsiteX203" fmla="*/ 11547 w 1295643"/>
                <a:gd name="connsiteY203" fmla="*/ 484379 h 2396328"/>
                <a:gd name="connsiteX204" fmla="*/ 23307 w 1295643"/>
                <a:gd name="connsiteY204" fmla="*/ 411722 h 2396328"/>
                <a:gd name="connsiteX205" fmla="*/ 35709 w 1295643"/>
                <a:gd name="connsiteY205" fmla="*/ 341532 h 2396328"/>
                <a:gd name="connsiteX206" fmla="*/ 53457 w 1295643"/>
                <a:gd name="connsiteY206" fmla="*/ 273360 h 2396328"/>
                <a:gd name="connsiteX207" fmla="*/ 74839 w 1295643"/>
                <a:gd name="connsiteY207" fmla="*/ 209225 h 2396328"/>
                <a:gd name="connsiteX208" fmla="*/ 97077 w 1295643"/>
                <a:gd name="connsiteY208" fmla="*/ 148453 h 2396328"/>
                <a:gd name="connsiteX209" fmla="*/ 122950 w 1295643"/>
                <a:gd name="connsiteY209" fmla="*/ 93512 h 2396328"/>
                <a:gd name="connsiteX210" fmla="*/ 150533 w 1295643"/>
                <a:gd name="connsiteY210" fmla="*/ 43504 h 2396328"/>
                <a:gd name="connsiteX211" fmla="*/ 183676 w 1295643"/>
                <a:gd name="connsiteY211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26201 w 1295643"/>
                <a:gd name="connsiteY148" fmla="*/ 1286294 h 2396328"/>
                <a:gd name="connsiteX149" fmla="*/ 665267 w 1295643"/>
                <a:gd name="connsiteY149" fmla="*/ 1400104 h 2396328"/>
                <a:gd name="connsiteX150" fmla="*/ 633565 w 1295643"/>
                <a:gd name="connsiteY150" fmla="*/ 1404474 h 2396328"/>
                <a:gd name="connsiteX151" fmla="*/ 597856 w 1295643"/>
                <a:gd name="connsiteY151" fmla="*/ 1410528 h 2396328"/>
                <a:gd name="connsiteX152" fmla="*/ 564071 w 1295643"/>
                <a:gd name="connsiteY152" fmla="*/ 1419274 h 2396328"/>
                <a:gd name="connsiteX153" fmla="*/ 536488 w 1295643"/>
                <a:gd name="connsiteY153" fmla="*/ 1427347 h 2396328"/>
                <a:gd name="connsiteX154" fmla="*/ 515105 w 1295643"/>
                <a:gd name="connsiteY154" fmla="*/ 1438559 h 2396328"/>
                <a:gd name="connsiteX155" fmla="*/ 499069 w 1295643"/>
                <a:gd name="connsiteY155" fmla="*/ 1452014 h 2396328"/>
                <a:gd name="connsiteX156" fmla="*/ 473196 w 1295643"/>
                <a:gd name="connsiteY156" fmla="*/ 1490810 h 2396328"/>
                <a:gd name="connsiteX157" fmla="*/ 455234 w 1295643"/>
                <a:gd name="connsiteY157" fmla="*/ 1532968 h 2396328"/>
                <a:gd name="connsiteX158" fmla="*/ 441122 w 1295643"/>
                <a:gd name="connsiteY158" fmla="*/ 1576921 h 2396328"/>
                <a:gd name="connsiteX159" fmla="*/ 432997 w 1295643"/>
                <a:gd name="connsiteY159" fmla="*/ 1621771 h 2396328"/>
                <a:gd name="connsiteX160" fmla="*/ 429575 w 1295643"/>
                <a:gd name="connsiteY160" fmla="*/ 1669088 h 2396328"/>
                <a:gd name="connsiteX161" fmla="*/ 427651 w 1295643"/>
                <a:gd name="connsiteY161" fmla="*/ 1716629 h 2396328"/>
                <a:gd name="connsiteX162" fmla="*/ 429575 w 1295643"/>
                <a:gd name="connsiteY162" fmla="*/ 1764169 h 2396328"/>
                <a:gd name="connsiteX163" fmla="*/ 432997 w 1295643"/>
                <a:gd name="connsiteY163" fmla="*/ 1812832 h 2396328"/>
                <a:gd name="connsiteX164" fmla="*/ 437487 w 1295643"/>
                <a:gd name="connsiteY164" fmla="*/ 1861045 h 2396328"/>
                <a:gd name="connsiteX165" fmla="*/ 442833 w 1295643"/>
                <a:gd name="connsiteY165" fmla="*/ 1908362 h 2396328"/>
                <a:gd name="connsiteX166" fmla="*/ 443688 w 1295643"/>
                <a:gd name="connsiteY166" fmla="*/ 1977879 h 2396328"/>
                <a:gd name="connsiteX167" fmla="*/ 439197 w 1295643"/>
                <a:gd name="connsiteY167" fmla="*/ 2047396 h 2396328"/>
                <a:gd name="connsiteX168" fmla="*/ 431286 w 1295643"/>
                <a:gd name="connsiteY168" fmla="*/ 2114223 h 2396328"/>
                <a:gd name="connsiteX169" fmla="*/ 421450 w 1295643"/>
                <a:gd name="connsiteY169" fmla="*/ 2179703 h 2396328"/>
                <a:gd name="connsiteX170" fmla="*/ 409476 w 1295643"/>
                <a:gd name="connsiteY170" fmla="*/ 2396328 h 2396328"/>
                <a:gd name="connsiteX171" fmla="*/ 50891 w 1295643"/>
                <a:gd name="connsiteY171" fmla="*/ 2396328 h 2396328"/>
                <a:gd name="connsiteX172" fmla="*/ 91945 w 1295643"/>
                <a:gd name="connsiteY172" fmla="*/ 2308198 h 2396328"/>
                <a:gd name="connsiteX173" fmla="*/ 142622 w 1295643"/>
                <a:gd name="connsiteY173" fmla="*/ 2208407 h 2396328"/>
                <a:gd name="connsiteX174" fmla="*/ 160369 w 1295643"/>
                <a:gd name="connsiteY174" fmla="*/ 2172303 h 2396328"/>
                <a:gd name="connsiteX175" fmla="*/ 175551 w 1295643"/>
                <a:gd name="connsiteY175" fmla="*/ 2132162 h 2396328"/>
                <a:gd name="connsiteX176" fmla="*/ 189877 w 1295643"/>
                <a:gd name="connsiteY176" fmla="*/ 2087537 h 2396328"/>
                <a:gd name="connsiteX177" fmla="*/ 203134 w 1295643"/>
                <a:gd name="connsiteY177" fmla="*/ 2039996 h 2396328"/>
                <a:gd name="connsiteX178" fmla="*/ 213826 w 1295643"/>
                <a:gd name="connsiteY178" fmla="*/ 1988643 h 2396328"/>
                <a:gd name="connsiteX179" fmla="*/ 221951 w 1295643"/>
                <a:gd name="connsiteY179" fmla="*/ 1936393 h 2396328"/>
                <a:gd name="connsiteX180" fmla="*/ 229863 w 1295643"/>
                <a:gd name="connsiteY180" fmla="*/ 1881676 h 2396328"/>
                <a:gd name="connsiteX181" fmla="*/ 235208 w 1295643"/>
                <a:gd name="connsiteY181" fmla="*/ 1826286 h 2396328"/>
                <a:gd name="connsiteX182" fmla="*/ 239699 w 1295643"/>
                <a:gd name="connsiteY182" fmla="*/ 1768654 h 2396328"/>
                <a:gd name="connsiteX183" fmla="*/ 239699 w 1295643"/>
                <a:gd name="connsiteY183" fmla="*/ 1711919 h 2396328"/>
                <a:gd name="connsiteX184" fmla="*/ 239699 w 1295643"/>
                <a:gd name="connsiteY184" fmla="*/ 1655857 h 2396328"/>
                <a:gd name="connsiteX185" fmla="*/ 235208 w 1295643"/>
                <a:gd name="connsiteY185" fmla="*/ 1599570 h 2396328"/>
                <a:gd name="connsiteX186" fmla="*/ 229007 w 1295643"/>
                <a:gd name="connsiteY186" fmla="*/ 1545526 h 2396328"/>
                <a:gd name="connsiteX187" fmla="*/ 221096 w 1295643"/>
                <a:gd name="connsiteY187" fmla="*/ 1492828 h 2396328"/>
                <a:gd name="connsiteX188" fmla="*/ 209335 w 1295643"/>
                <a:gd name="connsiteY188" fmla="*/ 1441923 h 2396328"/>
                <a:gd name="connsiteX189" fmla="*/ 193298 w 1295643"/>
                <a:gd name="connsiteY189" fmla="*/ 1394607 h 2396328"/>
                <a:gd name="connsiteX190" fmla="*/ 175551 w 1295643"/>
                <a:gd name="connsiteY190" fmla="*/ 1349757 h 2396328"/>
                <a:gd name="connsiteX191" fmla="*/ 154168 w 1295643"/>
                <a:gd name="connsiteY191" fmla="*/ 1309616 h 2396328"/>
                <a:gd name="connsiteX192" fmla="*/ 130220 w 1295643"/>
                <a:gd name="connsiteY192" fmla="*/ 1274185 h 2396328"/>
                <a:gd name="connsiteX193" fmla="*/ 102423 w 1295643"/>
                <a:gd name="connsiteY193" fmla="*/ 1242790 h 2396328"/>
                <a:gd name="connsiteX194" fmla="*/ 53457 w 1295643"/>
                <a:gd name="connsiteY194" fmla="*/ 1033789 h 2396328"/>
                <a:gd name="connsiteX195" fmla="*/ 41055 w 1295643"/>
                <a:gd name="connsiteY195" fmla="*/ 971672 h 2396328"/>
                <a:gd name="connsiteX196" fmla="*/ 25018 w 1295643"/>
                <a:gd name="connsiteY196" fmla="*/ 910004 h 2396328"/>
                <a:gd name="connsiteX197" fmla="*/ 11547 w 1295643"/>
                <a:gd name="connsiteY197" fmla="*/ 843178 h 2396328"/>
                <a:gd name="connsiteX198" fmla="*/ 5346 w 1295643"/>
                <a:gd name="connsiteY198" fmla="*/ 775006 h 2396328"/>
                <a:gd name="connsiteX199" fmla="*/ 0 w 1295643"/>
                <a:gd name="connsiteY199" fmla="*/ 703694 h 2396328"/>
                <a:gd name="connsiteX200" fmla="*/ 0 w 1295643"/>
                <a:gd name="connsiteY200" fmla="*/ 630813 h 2396328"/>
                <a:gd name="connsiteX201" fmla="*/ 3635 w 1295643"/>
                <a:gd name="connsiteY201" fmla="*/ 557260 h 2396328"/>
                <a:gd name="connsiteX202" fmla="*/ 11547 w 1295643"/>
                <a:gd name="connsiteY202" fmla="*/ 484379 h 2396328"/>
                <a:gd name="connsiteX203" fmla="*/ 23307 w 1295643"/>
                <a:gd name="connsiteY203" fmla="*/ 411722 h 2396328"/>
                <a:gd name="connsiteX204" fmla="*/ 35709 w 1295643"/>
                <a:gd name="connsiteY204" fmla="*/ 341532 h 2396328"/>
                <a:gd name="connsiteX205" fmla="*/ 53457 w 1295643"/>
                <a:gd name="connsiteY205" fmla="*/ 273360 h 2396328"/>
                <a:gd name="connsiteX206" fmla="*/ 74839 w 1295643"/>
                <a:gd name="connsiteY206" fmla="*/ 209225 h 2396328"/>
                <a:gd name="connsiteX207" fmla="*/ 97077 w 1295643"/>
                <a:gd name="connsiteY207" fmla="*/ 148453 h 2396328"/>
                <a:gd name="connsiteX208" fmla="*/ 122950 w 1295643"/>
                <a:gd name="connsiteY208" fmla="*/ 93512 h 2396328"/>
                <a:gd name="connsiteX209" fmla="*/ 150533 w 1295643"/>
                <a:gd name="connsiteY209" fmla="*/ 43504 h 2396328"/>
                <a:gd name="connsiteX210" fmla="*/ 183676 w 1295643"/>
                <a:gd name="connsiteY210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26201 w 1295643"/>
                <a:gd name="connsiteY148" fmla="*/ 1286294 h 2396328"/>
                <a:gd name="connsiteX149" fmla="*/ 665267 w 1295643"/>
                <a:gd name="connsiteY149" fmla="*/ 1400104 h 2396328"/>
                <a:gd name="connsiteX150" fmla="*/ 633565 w 1295643"/>
                <a:gd name="connsiteY150" fmla="*/ 1404474 h 2396328"/>
                <a:gd name="connsiteX151" fmla="*/ 597856 w 1295643"/>
                <a:gd name="connsiteY151" fmla="*/ 1410528 h 2396328"/>
                <a:gd name="connsiteX152" fmla="*/ 564071 w 1295643"/>
                <a:gd name="connsiteY152" fmla="*/ 1419274 h 2396328"/>
                <a:gd name="connsiteX153" fmla="*/ 536488 w 1295643"/>
                <a:gd name="connsiteY153" fmla="*/ 1427347 h 2396328"/>
                <a:gd name="connsiteX154" fmla="*/ 515105 w 1295643"/>
                <a:gd name="connsiteY154" fmla="*/ 1438559 h 2396328"/>
                <a:gd name="connsiteX155" fmla="*/ 499069 w 1295643"/>
                <a:gd name="connsiteY155" fmla="*/ 1452014 h 2396328"/>
                <a:gd name="connsiteX156" fmla="*/ 473196 w 1295643"/>
                <a:gd name="connsiteY156" fmla="*/ 1490810 h 2396328"/>
                <a:gd name="connsiteX157" fmla="*/ 455234 w 1295643"/>
                <a:gd name="connsiteY157" fmla="*/ 1532968 h 2396328"/>
                <a:gd name="connsiteX158" fmla="*/ 441122 w 1295643"/>
                <a:gd name="connsiteY158" fmla="*/ 1576921 h 2396328"/>
                <a:gd name="connsiteX159" fmla="*/ 432997 w 1295643"/>
                <a:gd name="connsiteY159" fmla="*/ 1621771 h 2396328"/>
                <a:gd name="connsiteX160" fmla="*/ 429575 w 1295643"/>
                <a:gd name="connsiteY160" fmla="*/ 1669088 h 2396328"/>
                <a:gd name="connsiteX161" fmla="*/ 427651 w 1295643"/>
                <a:gd name="connsiteY161" fmla="*/ 1716629 h 2396328"/>
                <a:gd name="connsiteX162" fmla="*/ 429575 w 1295643"/>
                <a:gd name="connsiteY162" fmla="*/ 1764169 h 2396328"/>
                <a:gd name="connsiteX163" fmla="*/ 432997 w 1295643"/>
                <a:gd name="connsiteY163" fmla="*/ 1812832 h 2396328"/>
                <a:gd name="connsiteX164" fmla="*/ 437487 w 1295643"/>
                <a:gd name="connsiteY164" fmla="*/ 1861045 h 2396328"/>
                <a:gd name="connsiteX165" fmla="*/ 442833 w 1295643"/>
                <a:gd name="connsiteY165" fmla="*/ 1908362 h 2396328"/>
                <a:gd name="connsiteX166" fmla="*/ 443688 w 1295643"/>
                <a:gd name="connsiteY166" fmla="*/ 1977879 h 2396328"/>
                <a:gd name="connsiteX167" fmla="*/ 439197 w 1295643"/>
                <a:gd name="connsiteY167" fmla="*/ 2047396 h 2396328"/>
                <a:gd name="connsiteX168" fmla="*/ 431286 w 1295643"/>
                <a:gd name="connsiteY168" fmla="*/ 2114223 h 2396328"/>
                <a:gd name="connsiteX169" fmla="*/ 421450 w 1295643"/>
                <a:gd name="connsiteY169" fmla="*/ 2179703 h 2396328"/>
                <a:gd name="connsiteX170" fmla="*/ 409476 w 1295643"/>
                <a:gd name="connsiteY170" fmla="*/ 2396328 h 2396328"/>
                <a:gd name="connsiteX171" fmla="*/ 50891 w 1295643"/>
                <a:gd name="connsiteY171" fmla="*/ 2396328 h 2396328"/>
                <a:gd name="connsiteX172" fmla="*/ 91945 w 1295643"/>
                <a:gd name="connsiteY172" fmla="*/ 2308198 h 2396328"/>
                <a:gd name="connsiteX173" fmla="*/ 142622 w 1295643"/>
                <a:gd name="connsiteY173" fmla="*/ 2208407 h 2396328"/>
                <a:gd name="connsiteX174" fmla="*/ 160369 w 1295643"/>
                <a:gd name="connsiteY174" fmla="*/ 2172303 h 2396328"/>
                <a:gd name="connsiteX175" fmla="*/ 175551 w 1295643"/>
                <a:gd name="connsiteY175" fmla="*/ 2132162 h 2396328"/>
                <a:gd name="connsiteX176" fmla="*/ 189877 w 1295643"/>
                <a:gd name="connsiteY176" fmla="*/ 2087537 h 2396328"/>
                <a:gd name="connsiteX177" fmla="*/ 203134 w 1295643"/>
                <a:gd name="connsiteY177" fmla="*/ 2039996 h 2396328"/>
                <a:gd name="connsiteX178" fmla="*/ 213826 w 1295643"/>
                <a:gd name="connsiteY178" fmla="*/ 1988643 h 2396328"/>
                <a:gd name="connsiteX179" fmla="*/ 221951 w 1295643"/>
                <a:gd name="connsiteY179" fmla="*/ 1936393 h 2396328"/>
                <a:gd name="connsiteX180" fmla="*/ 229863 w 1295643"/>
                <a:gd name="connsiteY180" fmla="*/ 1881676 h 2396328"/>
                <a:gd name="connsiteX181" fmla="*/ 235208 w 1295643"/>
                <a:gd name="connsiteY181" fmla="*/ 1826286 h 2396328"/>
                <a:gd name="connsiteX182" fmla="*/ 239699 w 1295643"/>
                <a:gd name="connsiteY182" fmla="*/ 1768654 h 2396328"/>
                <a:gd name="connsiteX183" fmla="*/ 239699 w 1295643"/>
                <a:gd name="connsiteY183" fmla="*/ 1711919 h 2396328"/>
                <a:gd name="connsiteX184" fmla="*/ 239699 w 1295643"/>
                <a:gd name="connsiteY184" fmla="*/ 1655857 h 2396328"/>
                <a:gd name="connsiteX185" fmla="*/ 235208 w 1295643"/>
                <a:gd name="connsiteY185" fmla="*/ 1599570 h 2396328"/>
                <a:gd name="connsiteX186" fmla="*/ 229007 w 1295643"/>
                <a:gd name="connsiteY186" fmla="*/ 1545526 h 2396328"/>
                <a:gd name="connsiteX187" fmla="*/ 221096 w 1295643"/>
                <a:gd name="connsiteY187" fmla="*/ 1492828 h 2396328"/>
                <a:gd name="connsiteX188" fmla="*/ 209335 w 1295643"/>
                <a:gd name="connsiteY188" fmla="*/ 1441923 h 2396328"/>
                <a:gd name="connsiteX189" fmla="*/ 193298 w 1295643"/>
                <a:gd name="connsiteY189" fmla="*/ 1394607 h 2396328"/>
                <a:gd name="connsiteX190" fmla="*/ 175551 w 1295643"/>
                <a:gd name="connsiteY190" fmla="*/ 1349757 h 2396328"/>
                <a:gd name="connsiteX191" fmla="*/ 154168 w 1295643"/>
                <a:gd name="connsiteY191" fmla="*/ 1309616 h 2396328"/>
                <a:gd name="connsiteX192" fmla="*/ 130220 w 1295643"/>
                <a:gd name="connsiteY192" fmla="*/ 1274185 h 2396328"/>
                <a:gd name="connsiteX193" fmla="*/ 53457 w 1295643"/>
                <a:gd name="connsiteY193" fmla="*/ 1033789 h 2396328"/>
                <a:gd name="connsiteX194" fmla="*/ 41055 w 1295643"/>
                <a:gd name="connsiteY194" fmla="*/ 971672 h 2396328"/>
                <a:gd name="connsiteX195" fmla="*/ 25018 w 1295643"/>
                <a:gd name="connsiteY195" fmla="*/ 910004 h 2396328"/>
                <a:gd name="connsiteX196" fmla="*/ 11547 w 1295643"/>
                <a:gd name="connsiteY196" fmla="*/ 843178 h 2396328"/>
                <a:gd name="connsiteX197" fmla="*/ 5346 w 1295643"/>
                <a:gd name="connsiteY197" fmla="*/ 775006 h 2396328"/>
                <a:gd name="connsiteX198" fmla="*/ 0 w 1295643"/>
                <a:gd name="connsiteY198" fmla="*/ 703694 h 2396328"/>
                <a:gd name="connsiteX199" fmla="*/ 0 w 1295643"/>
                <a:gd name="connsiteY199" fmla="*/ 630813 h 2396328"/>
                <a:gd name="connsiteX200" fmla="*/ 3635 w 1295643"/>
                <a:gd name="connsiteY200" fmla="*/ 557260 h 2396328"/>
                <a:gd name="connsiteX201" fmla="*/ 11547 w 1295643"/>
                <a:gd name="connsiteY201" fmla="*/ 484379 h 2396328"/>
                <a:gd name="connsiteX202" fmla="*/ 23307 w 1295643"/>
                <a:gd name="connsiteY202" fmla="*/ 411722 h 2396328"/>
                <a:gd name="connsiteX203" fmla="*/ 35709 w 1295643"/>
                <a:gd name="connsiteY203" fmla="*/ 341532 h 2396328"/>
                <a:gd name="connsiteX204" fmla="*/ 53457 w 1295643"/>
                <a:gd name="connsiteY204" fmla="*/ 273360 h 2396328"/>
                <a:gd name="connsiteX205" fmla="*/ 74839 w 1295643"/>
                <a:gd name="connsiteY205" fmla="*/ 209225 h 2396328"/>
                <a:gd name="connsiteX206" fmla="*/ 97077 w 1295643"/>
                <a:gd name="connsiteY206" fmla="*/ 148453 h 2396328"/>
                <a:gd name="connsiteX207" fmla="*/ 122950 w 1295643"/>
                <a:gd name="connsiteY207" fmla="*/ 93512 h 2396328"/>
                <a:gd name="connsiteX208" fmla="*/ 150533 w 1295643"/>
                <a:gd name="connsiteY208" fmla="*/ 43504 h 2396328"/>
                <a:gd name="connsiteX209" fmla="*/ 183676 w 1295643"/>
                <a:gd name="connsiteY209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26201 w 1295643"/>
                <a:gd name="connsiteY148" fmla="*/ 1286294 h 2396328"/>
                <a:gd name="connsiteX149" fmla="*/ 665267 w 1295643"/>
                <a:gd name="connsiteY149" fmla="*/ 1400104 h 2396328"/>
                <a:gd name="connsiteX150" fmla="*/ 633565 w 1295643"/>
                <a:gd name="connsiteY150" fmla="*/ 1404474 h 2396328"/>
                <a:gd name="connsiteX151" fmla="*/ 597856 w 1295643"/>
                <a:gd name="connsiteY151" fmla="*/ 1410528 h 2396328"/>
                <a:gd name="connsiteX152" fmla="*/ 564071 w 1295643"/>
                <a:gd name="connsiteY152" fmla="*/ 1419274 h 2396328"/>
                <a:gd name="connsiteX153" fmla="*/ 536488 w 1295643"/>
                <a:gd name="connsiteY153" fmla="*/ 1427347 h 2396328"/>
                <a:gd name="connsiteX154" fmla="*/ 515105 w 1295643"/>
                <a:gd name="connsiteY154" fmla="*/ 1438559 h 2396328"/>
                <a:gd name="connsiteX155" fmla="*/ 499069 w 1295643"/>
                <a:gd name="connsiteY155" fmla="*/ 1452014 h 2396328"/>
                <a:gd name="connsiteX156" fmla="*/ 473196 w 1295643"/>
                <a:gd name="connsiteY156" fmla="*/ 1490810 h 2396328"/>
                <a:gd name="connsiteX157" fmla="*/ 455234 w 1295643"/>
                <a:gd name="connsiteY157" fmla="*/ 1532968 h 2396328"/>
                <a:gd name="connsiteX158" fmla="*/ 441122 w 1295643"/>
                <a:gd name="connsiteY158" fmla="*/ 1576921 h 2396328"/>
                <a:gd name="connsiteX159" fmla="*/ 432997 w 1295643"/>
                <a:gd name="connsiteY159" fmla="*/ 1621771 h 2396328"/>
                <a:gd name="connsiteX160" fmla="*/ 429575 w 1295643"/>
                <a:gd name="connsiteY160" fmla="*/ 1669088 h 2396328"/>
                <a:gd name="connsiteX161" fmla="*/ 427651 w 1295643"/>
                <a:gd name="connsiteY161" fmla="*/ 1716629 h 2396328"/>
                <a:gd name="connsiteX162" fmla="*/ 429575 w 1295643"/>
                <a:gd name="connsiteY162" fmla="*/ 1764169 h 2396328"/>
                <a:gd name="connsiteX163" fmla="*/ 432997 w 1295643"/>
                <a:gd name="connsiteY163" fmla="*/ 1812832 h 2396328"/>
                <a:gd name="connsiteX164" fmla="*/ 437487 w 1295643"/>
                <a:gd name="connsiteY164" fmla="*/ 1861045 h 2396328"/>
                <a:gd name="connsiteX165" fmla="*/ 442833 w 1295643"/>
                <a:gd name="connsiteY165" fmla="*/ 1908362 h 2396328"/>
                <a:gd name="connsiteX166" fmla="*/ 443688 w 1295643"/>
                <a:gd name="connsiteY166" fmla="*/ 1977879 h 2396328"/>
                <a:gd name="connsiteX167" fmla="*/ 439197 w 1295643"/>
                <a:gd name="connsiteY167" fmla="*/ 2047396 h 2396328"/>
                <a:gd name="connsiteX168" fmla="*/ 431286 w 1295643"/>
                <a:gd name="connsiteY168" fmla="*/ 2114223 h 2396328"/>
                <a:gd name="connsiteX169" fmla="*/ 421450 w 1295643"/>
                <a:gd name="connsiteY169" fmla="*/ 2179703 h 2396328"/>
                <a:gd name="connsiteX170" fmla="*/ 409476 w 1295643"/>
                <a:gd name="connsiteY170" fmla="*/ 2396328 h 2396328"/>
                <a:gd name="connsiteX171" fmla="*/ 50891 w 1295643"/>
                <a:gd name="connsiteY171" fmla="*/ 2396328 h 2396328"/>
                <a:gd name="connsiteX172" fmla="*/ 91945 w 1295643"/>
                <a:gd name="connsiteY172" fmla="*/ 2308198 h 2396328"/>
                <a:gd name="connsiteX173" fmla="*/ 142622 w 1295643"/>
                <a:gd name="connsiteY173" fmla="*/ 2208407 h 2396328"/>
                <a:gd name="connsiteX174" fmla="*/ 160369 w 1295643"/>
                <a:gd name="connsiteY174" fmla="*/ 2172303 h 2396328"/>
                <a:gd name="connsiteX175" fmla="*/ 175551 w 1295643"/>
                <a:gd name="connsiteY175" fmla="*/ 2132162 h 2396328"/>
                <a:gd name="connsiteX176" fmla="*/ 189877 w 1295643"/>
                <a:gd name="connsiteY176" fmla="*/ 2087537 h 2396328"/>
                <a:gd name="connsiteX177" fmla="*/ 203134 w 1295643"/>
                <a:gd name="connsiteY177" fmla="*/ 2039996 h 2396328"/>
                <a:gd name="connsiteX178" fmla="*/ 213826 w 1295643"/>
                <a:gd name="connsiteY178" fmla="*/ 1988643 h 2396328"/>
                <a:gd name="connsiteX179" fmla="*/ 221951 w 1295643"/>
                <a:gd name="connsiteY179" fmla="*/ 1936393 h 2396328"/>
                <a:gd name="connsiteX180" fmla="*/ 229863 w 1295643"/>
                <a:gd name="connsiteY180" fmla="*/ 1881676 h 2396328"/>
                <a:gd name="connsiteX181" fmla="*/ 235208 w 1295643"/>
                <a:gd name="connsiteY181" fmla="*/ 1826286 h 2396328"/>
                <a:gd name="connsiteX182" fmla="*/ 239699 w 1295643"/>
                <a:gd name="connsiteY182" fmla="*/ 1768654 h 2396328"/>
                <a:gd name="connsiteX183" fmla="*/ 239699 w 1295643"/>
                <a:gd name="connsiteY183" fmla="*/ 1711919 h 2396328"/>
                <a:gd name="connsiteX184" fmla="*/ 239699 w 1295643"/>
                <a:gd name="connsiteY184" fmla="*/ 1655857 h 2396328"/>
                <a:gd name="connsiteX185" fmla="*/ 235208 w 1295643"/>
                <a:gd name="connsiteY185" fmla="*/ 1599570 h 2396328"/>
                <a:gd name="connsiteX186" fmla="*/ 229007 w 1295643"/>
                <a:gd name="connsiteY186" fmla="*/ 1545526 h 2396328"/>
                <a:gd name="connsiteX187" fmla="*/ 221096 w 1295643"/>
                <a:gd name="connsiteY187" fmla="*/ 1492828 h 2396328"/>
                <a:gd name="connsiteX188" fmla="*/ 209335 w 1295643"/>
                <a:gd name="connsiteY188" fmla="*/ 1441923 h 2396328"/>
                <a:gd name="connsiteX189" fmla="*/ 193298 w 1295643"/>
                <a:gd name="connsiteY189" fmla="*/ 1394607 h 2396328"/>
                <a:gd name="connsiteX190" fmla="*/ 175551 w 1295643"/>
                <a:gd name="connsiteY190" fmla="*/ 1349757 h 2396328"/>
                <a:gd name="connsiteX191" fmla="*/ 154168 w 1295643"/>
                <a:gd name="connsiteY191" fmla="*/ 1309616 h 2396328"/>
                <a:gd name="connsiteX192" fmla="*/ 130220 w 1295643"/>
                <a:gd name="connsiteY192" fmla="*/ 1274185 h 2396328"/>
                <a:gd name="connsiteX193" fmla="*/ 53457 w 1295643"/>
                <a:gd name="connsiteY193" fmla="*/ 1033789 h 2396328"/>
                <a:gd name="connsiteX194" fmla="*/ 41055 w 1295643"/>
                <a:gd name="connsiteY194" fmla="*/ 971672 h 2396328"/>
                <a:gd name="connsiteX195" fmla="*/ 25018 w 1295643"/>
                <a:gd name="connsiteY195" fmla="*/ 910004 h 2396328"/>
                <a:gd name="connsiteX196" fmla="*/ 11547 w 1295643"/>
                <a:gd name="connsiteY196" fmla="*/ 843178 h 2396328"/>
                <a:gd name="connsiteX197" fmla="*/ 5346 w 1295643"/>
                <a:gd name="connsiteY197" fmla="*/ 775006 h 2396328"/>
                <a:gd name="connsiteX198" fmla="*/ 0 w 1295643"/>
                <a:gd name="connsiteY198" fmla="*/ 703694 h 2396328"/>
                <a:gd name="connsiteX199" fmla="*/ 0 w 1295643"/>
                <a:gd name="connsiteY199" fmla="*/ 630813 h 2396328"/>
                <a:gd name="connsiteX200" fmla="*/ 3635 w 1295643"/>
                <a:gd name="connsiteY200" fmla="*/ 557260 h 2396328"/>
                <a:gd name="connsiteX201" fmla="*/ 11547 w 1295643"/>
                <a:gd name="connsiteY201" fmla="*/ 484379 h 2396328"/>
                <a:gd name="connsiteX202" fmla="*/ 23307 w 1295643"/>
                <a:gd name="connsiteY202" fmla="*/ 411722 h 2396328"/>
                <a:gd name="connsiteX203" fmla="*/ 35709 w 1295643"/>
                <a:gd name="connsiteY203" fmla="*/ 341532 h 2396328"/>
                <a:gd name="connsiteX204" fmla="*/ 53457 w 1295643"/>
                <a:gd name="connsiteY204" fmla="*/ 273360 h 2396328"/>
                <a:gd name="connsiteX205" fmla="*/ 74839 w 1295643"/>
                <a:gd name="connsiteY205" fmla="*/ 209225 h 2396328"/>
                <a:gd name="connsiteX206" fmla="*/ 97077 w 1295643"/>
                <a:gd name="connsiteY206" fmla="*/ 148453 h 2396328"/>
                <a:gd name="connsiteX207" fmla="*/ 122950 w 1295643"/>
                <a:gd name="connsiteY207" fmla="*/ 93512 h 2396328"/>
                <a:gd name="connsiteX208" fmla="*/ 150533 w 1295643"/>
                <a:gd name="connsiteY208" fmla="*/ 43504 h 2396328"/>
                <a:gd name="connsiteX209" fmla="*/ 183676 w 1295643"/>
                <a:gd name="connsiteY209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26201 w 1295643"/>
                <a:gd name="connsiteY148" fmla="*/ 1286294 h 2396328"/>
                <a:gd name="connsiteX149" fmla="*/ 665267 w 1295643"/>
                <a:gd name="connsiteY149" fmla="*/ 1400104 h 2396328"/>
                <a:gd name="connsiteX150" fmla="*/ 633565 w 1295643"/>
                <a:gd name="connsiteY150" fmla="*/ 1404474 h 2396328"/>
                <a:gd name="connsiteX151" fmla="*/ 597856 w 1295643"/>
                <a:gd name="connsiteY151" fmla="*/ 1410528 h 2396328"/>
                <a:gd name="connsiteX152" fmla="*/ 564071 w 1295643"/>
                <a:gd name="connsiteY152" fmla="*/ 1419274 h 2396328"/>
                <a:gd name="connsiteX153" fmla="*/ 536488 w 1295643"/>
                <a:gd name="connsiteY153" fmla="*/ 1427347 h 2396328"/>
                <a:gd name="connsiteX154" fmla="*/ 515105 w 1295643"/>
                <a:gd name="connsiteY154" fmla="*/ 1438559 h 2396328"/>
                <a:gd name="connsiteX155" fmla="*/ 499069 w 1295643"/>
                <a:gd name="connsiteY155" fmla="*/ 1452014 h 2396328"/>
                <a:gd name="connsiteX156" fmla="*/ 473196 w 1295643"/>
                <a:gd name="connsiteY156" fmla="*/ 1490810 h 2396328"/>
                <a:gd name="connsiteX157" fmla="*/ 455234 w 1295643"/>
                <a:gd name="connsiteY157" fmla="*/ 1532968 h 2396328"/>
                <a:gd name="connsiteX158" fmla="*/ 441122 w 1295643"/>
                <a:gd name="connsiteY158" fmla="*/ 1576921 h 2396328"/>
                <a:gd name="connsiteX159" fmla="*/ 432997 w 1295643"/>
                <a:gd name="connsiteY159" fmla="*/ 1621771 h 2396328"/>
                <a:gd name="connsiteX160" fmla="*/ 429575 w 1295643"/>
                <a:gd name="connsiteY160" fmla="*/ 1669088 h 2396328"/>
                <a:gd name="connsiteX161" fmla="*/ 427651 w 1295643"/>
                <a:gd name="connsiteY161" fmla="*/ 1716629 h 2396328"/>
                <a:gd name="connsiteX162" fmla="*/ 429575 w 1295643"/>
                <a:gd name="connsiteY162" fmla="*/ 1764169 h 2396328"/>
                <a:gd name="connsiteX163" fmla="*/ 432997 w 1295643"/>
                <a:gd name="connsiteY163" fmla="*/ 1812832 h 2396328"/>
                <a:gd name="connsiteX164" fmla="*/ 437487 w 1295643"/>
                <a:gd name="connsiteY164" fmla="*/ 1861045 h 2396328"/>
                <a:gd name="connsiteX165" fmla="*/ 442833 w 1295643"/>
                <a:gd name="connsiteY165" fmla="*/ 1908362 h 2396328"/>
                <a:gd name="connsiteX166" fmla="*/ 443688 w 1295643"/>
                <a:gd name="connsiteY166" fmla="*/ 1977879 h 2396328"/>
                <a:gd name="connsiteX167" fmla="*/ 439197 w 1295643"/>
                <a:gd name="connsiteY167" fmla="*/ 2047396 h 2396328"/>
                <a:gd name="connsiteX168" fmla="*/ 431286 w 1295643"/>
                <a:gd name="connsiteY168" fmla="*/ 2114223 h 2396328"/>
                <a:gd name="connsiteX169" fmla="*/ 421450 w 1295643"/>
                <a:gd name="connsiteY169" fmla="*/ 2179703 h 2396328"/>
                <a:gd name="connsiteX170" fmla="*/ 409476 w 1295643"/>
                <a:gd name="connsiteY170" fmla="*/ 2396328 h 2396328"/>
                <a:gd name="connsiteX171" fmla="*/ 50891 w 1295643"/>
                <a:gd name="connsiteY171" fmla="*/ 2396328 h 2396328"/>
                <a:gd name="connsiteX172" fmla="*/ 91945 w 1295643"/>
                <a:gd name="connsiteY172" fmla="*/ 2308198 h 2396328"/>
                <a:gd name="connsiteX173" fmla="*/ 142622 w 1295643"/>
                <a:gd name="connsiteY173" fmla="*/ 2208407 h 2396328"/>
                <a:gd name="connsiteX174" fmla="*/ 160369 w 1295643"/>
                <a:gd name="connsiteY174" fmla="*/ 2172303 h 2396328"/>
                <a:gd name="connsiteX175" fmla="*/ 175551 w 1295643"/>
                <a:gd name="connsiteY175" fmla="*/ 2132162 h 2396328"/>
                <a:gd name="connsiteX176" fmla="*/ 189877 w 1295643"/>
                <a:gd name="connsiteY176" fmla="*/ 2087537 h 2396328"/>
                <a:gd name="connsiteX177" fmla="*/ 203134 w 1295643"/>
                <a:gd name="connsiteY177" fmla="*/ 2039996 h 2396328"/>
                <a:gd name="connsiteX178" fmla="*/ 213826 w 1295643"/>
                <a:gd name="connsiteY178" fmla="*/ 1988643 h 2396328"/>
                <a:gd name="connsiteX179" fmla="*/ 221951 w 1295643"/>
                <a:gd name="connsiteY179" fmla="*/ 1936393 h 2396328"/>
                <a:gd name="connsiteX180" fmla="*/ 229863 w 1295643"/>
                <a:gd name="connsiteY180" fmla="*/ 1881676 h 2396328"/>
                <a:gd name="connsiteX181" fmla="*/ 235208 w 1295643"/>
                <a:gd name="connsiteY181" fmla="*/ 1826286 h 2396328"/>
                <a:gd name="connsiteX182" fmla="*/ 239699 w 1295643"/>
                <a:gd name="connsiteY182" fmla="*/ 1768654 h 2396328"/>
                <a:gd name="connsiteX183" fmla="*/ 239699 w 1295643"/>
                <a:gd name="connsiteY183" fmla="*/ 1711919 h 2396328"/>
                <a:gd name="connsiteX184" fmla="*/ 239699 w 1295643"/>
                <a:gd name="connsiteY184" fmla="*/ 1655857 h 2396328"/>
                <a:gd name="connsiteX185" fmla="*/ 235208 w 1295643"/>
                <a:gd name="connsiteY185" fmla="*/ 1599570 h 2396328"/>
                <a:gd name="connsiteX186" fmla="*/ 229007 w 1295643"/>
                <a:gd name="connsiteY186" fmla="*/ 1545526 h 2396328"/>
                <a:gd name="connsiteX187" fmla="*/ 221096 w 1295643"/>
                <a:gd name="connsiteY187" fmla="*/ 1492828 h 2396328"/>
                <a:gd name="connsiteX188" fmla="*/ 209335 w 1295643"/>
                <a:gd name="connsiteY188" fmla="*/ 1441923 h 2396328"/>
                <a:gd name="connsiteX189" fmla="*/ 193298 w 1295643"/>
                <a:gd name="connsiteY189" fmla="*/ 1394607 h 2396328"/>
                <a:gd name="connsiteX190" fmla="*/ 175551 w 1295643"/>
                <a:gd name="connsiteY190" fmla="*/ 1349757 h 2396328"/>
                <a:gd name="connsiteX191" fmla="*/ 154168 w 1295643"/>
                <a:gd name="connsiteY191" fmla="*/ 1309616 h 2396328"/>
                <a:gd name="connsiteX192" fmla="*/ 130220 w 1295643"/>
                <a:gd name="connsiteY192" fmla="*/ 1274185 h 2396328"/>
                <a:gd name="connsiteX193" fmla="*/ 53457 w 1295643"/>
                <a:gd name="connsiteY193" fmla="*/ 1033789 h 2396328"/>
                <a:gd name="connsiteX194" fmla="*/ 41055 w 1295643"/>
                <a:gd name="connsiteY194" fmla="*/ 971672 h 2396328"/>
                <a:gd name="connsiteX195" fmla="*/ 25018 w 1295643"/>
                <a:gd name="connsiteY195" fmla="*/ 910004 h 2396328"/>
                <a:gd name="connsiteX196" fmla="*/ 11547 w 1295643"/>
                <a:gd name="connsiteY196" fmla="*/ 843178 h 2396328"/>
                <a:gd name="connsiteX197" fmla="*/ 5346 w 1295643"/>
                <a:gd name="connsiteY197" fmla="*/ 775006 h 2396328"/>
                <a:gd name="connsiteX198" fmla="*/ 0 w 1295643"/>
                <a:gd name="connsiteY198" fmla="*/ 703694 h 2396328"/>
                <a:gd name="connsiteX199" fmla="*/ 0 w 1295643"/>
                <a:gd name="connsiteY199" fmla="*/ 630813 h 2396328"/>
                <a:gd name="connsiteX200" fmla="*/ 3635 w 1295643"/>
                <a:gd name="connsiteY200" fmla="*/ 557260 h 2396328"/>
                <a:gd name="connsiteX201" fmla="*/ 11547 w 1295643"/>
                <a:gd name="connsiteY201" fmla="*/ 484379 h 2396328"/>
                <a:gd name="connsiteX202" fmla="*/ 23307 w 1295643"/>
                <a:gd name="connsiteY202" fmla="*/ 411722 h 2396328"/>
                <a:gd name="connsiteX203" fmla="*/ 35709 w 1295643"/>
                <a:gd name="connsiteY203" fmla="*/ 341532 h 2396328"/>
                <a:gd name="connsiteX204" fmla="*/ 53457 w 1295643"/>
                <a:gd name="connsiteY204" fmla="*/ 273360 h 2396328"/>
                <a:gd name="connsiteX205" fmla="*/ 74839 w 1295643"/>
                <a:gd name="connsiteY205" fmla="*/ 209225 h 2396328"/>
                <a:gd name="connsiteX206" fmla="*/ 97077 w 1295643"/>
                <a:gd name="connsiteY206" fmla="*/ 148453 h 2396328"/>
                <a:gd name="connsiteX207" fmla="*/ 122950 w 1295643"/>
                <a:gd name="connsiteY207" fmla="*/ 93512 h 2396328"/>
                <a:gd name="connsiteX208" fmla="*/ 150533 w 1295643"/>
                <a:gd name="connsiteY208" fmla="*/ 43504 h 2396328"/>
                <a:gd name="connsiteX209" fmla="*/ 183676 w 1295643"/>
                <a:gd name="connsiteY209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95290 w 1295643"/>
                <a:gd name="connsiteY147" fmla="*/ 1286294 h 2396328"/>
                <a:gd name="connsiteX148" fmla="*/ 665267 w 1295643"/>
                <a:gd name="connsiteY148" fmla="*/ 1400104 h 2396328"/>
                <a:gd name="connsiteX149" fmla="*/ 633565 w 1295643"/>
                <a:gd name="connsiteY149" fmla="*/ 1404474 h 2396328"/>
                <a:gd name="connsiteX150" fmla="*/ 597856 w 1295643"/>
                <a:gd name="connsiteY150" fmla="*/ 1410528 h 2396328"/>
                <a:gd name="connsiteX151" fmla="*/ 564071 w 1295643"/>
                <a:gd name="connsiteY151" fmla="*/ 1419274 h 2396328"/>
                <a:gd name="connsiteX152" fmla="*/ 536488 w 1295643"/>
                <a:gd name="connsiteY152" fmla="*/ 1427347 h 2396328"/>
                <a:gd name="connsiteX153" fmla="*/ 515105 w 1295643"/>
                <a:gd name="connsiteY153" fmla="*/ 1438559 h 2396328"/>
                <a:gd name="connsiteX154" fmla="*/ 499069 w 1295643"/>
                <a:gd name="connsiteY154" fmla="*/ 1452014 h 2396328"/>
                <a:gd name="connsiteX155" fmla="*/ 473196 w 1295643"/>
                <a:gd name="connsiteY155" fmla="*/ 1490810 h 2396328"/>
                <a:gd name="connsiteX156" fmla="*/ 455234 w 1295643"/>
                <a:gd name="connsiteY156" fmla="*/ 1532968 h 2396328"/>
                <a:gd name="connsiteX157" fmla="*/ 441122 w 1295643"/>
                <a:gd name="connsiteY157" fmla="*/ 1576921 h 2396328"/>
                <a:gd name="connsiteX158" fmla="*/ 432997 w 1295643"/>
                <a:gd name="connsiteY158" fmla="*/ 1621771 h 2396328"/>
                <a:gd name="connsiteX159" fmla="*/ 429575 w 1295643"/>
                <a:gd name="connsiteY159" fmla="*/ 1669088 h 2396328"/>
                <a:gd name="connsiteX160" fmla="*/ 427651 w 1295643"/>
                <a:gd name="connsiteY160" fmla="*/ 1716629 h 2396328"/>
                <a:gd name="connsiteX161" fmla="*/ 429575 w 1295643"/>
                <a:gd name="connsiteY161" fmla="*/ 1764169 h 2396328"/>
                <a:gd name="connsiteX162" fmla="*/ 432997 w 1295643"/>
                <a:gd name="connsiteY162" fmla="*/ 1812832 h 2396328"/>
                <a:gd name="connsiteX163" fmla="*/ 437487 w 1295643"/>
                <a:gd name="connsiteY163" fmla="*/ 1861045 h 2396328"/>
                <a:gd name="connsiteX164" fmla="*/ 442833 w 1295643"/>
                <a:gd name="connsiteY164" fmla="*/ 1908362 h 2396328"/>
                <a:gd name="connsiteX165" fmla="*/ 443688 w 1295643"/>
                <a:gd name="connsiteY165" fmla="*/ 1977879 h 2396328"/>
                <a:gd name="connsiteX166" fmla="*/ 439197 w 1295643"/>
                <a:gd name="connsiteY166" fmla="*/ 2047396 h 2396328"/>
                <a:gd name="connsiteX167" fmla="*/ 431286 w 1295643"/>
                <a:gd name="connsiteY167" fmla="*/ 2114223 h 2396328"/>
                <a:gd name="connsiteX168" fmla="*/ 421450 w 1295643"/>
                <a:gd name="connsiteY168" fmla="*/ 2179703 h 2396328"/>
                <a:gd name="connsiteX169" fmla="*/ 409476 w 1295643"/>
                <a:gd name="connsiteY169" fmla="*/ 2396328 h 2396328"/>
                <a:gd name="connsiteX170" fmla="*/ 50891 w 1295643"/>
                <a:gd name="connsiteY170" fmla="*/ 2396328 h 2396328"/>
                <a:gd name="connsiteX171" fmla="*/ 91945 w 1295643"/>
                <a:gd name="connsiteY171" fmla="*/ 2308198 h 2396328"/>
                <a:gd name="connsiteX172" fmla="*/ 142622 w 1295643"/>
                <a:gd name="connsiteY172" fmla="*/ 2208407 h 2396328"/>
                <a:gd name="connsiteX173" fmla="*/ 160369 w 1295643"/>
                <a:gd name="connsiteY173" fmla="*/ 2172303 h 2396328"/>
                <a:gd name="connsiteX174" fmla="*/ 175551 w 1295643"/>
                <a:gd name="connsiteY174" fmla="*/ 2132162 h 2396328"/>
                <a:gd name="connsiteX175" fmla="*/ 189877 w 1295643"/>
                <a:gd name="connsiteY175" fmla="*/ 2087537 h 2396328"/>
                <a:gd name="connsiteX176" fmla="*/ 203134 w 1295643"/>
                <a:gd name="connsiteY176" fmla="*/ 2039996 h 2396328"/>
                <a:gd name="connsiteX177" fmla="*/ 213826 w 1295643"/>
                <a:gd name="connsiteY177" fmla="*/ 1988643 h 2396328"/>
                <a:gd name="connsiteX178" fmla="*/ 221951 w 1295643"/>
                <a:gd name="connsiteY178" fmla="*/ 1936393 h 2396328"/>
                <a:gd name="connsiteX179" fmla="*/ 229863 w 1295643"/>
                <a:gd name="connsiteY179" fmla="*/ 1881676 h 2396328"/>
                <a:gd name="connsiteX180" fmla="*/ 235208 w 1295643"/>
                <a:gd name="connsiteY180" fmla="*/ 1826286 h 2396328"/>
                <a:gd name="connsiteX181" fmla="*/ 239699 w 1295643"/>
                <a:gd name="connsiteY181" fmla="*/ 1768654 h 2396328"/>
                <a:gd name="connsiteX182" fmla="*/ 239699 w 1295643"/>
                <a:gd name="connsiteY182" fmla="*/ 1711919 h 2396328"/>
                <a:gd name="connsiteX183" fmla="*/ 239699 w 1295643"/>
                <a:gd name="connsiteY183" fmla="*/ 1655857 h 2396328"/>
                <a:gd name="connsiteX184" fmla="*/ 235208 w 1295643"/>
                <a:gd name="connsiteY184" fmla="*/ 1599570 h 2396328"/>
                <a:gd name="connsiteX185" fmla="*/ 229007 w 1295643"/>
                <a:gd name="connsiteY185" fmla="*/ 1545526 h 2396328"/>
                <a:gd name="connsiteX186" fmla="*/ 221096 w 1295643"/>
                <a:gd name="connsiteY186" fmla="*/ 1492828 h 2396328"/>
                <a:gd name="connsiteX187" fmla="*/ 209335 w 1295643"/>
                <a:gd name="connsiteY187" fmla="*/ 1441923 h 2396328"/>
                <a:gd name="connsiteX188" fmla="*/ 193298 w 1295643"/>
                <a:gd name="connsiteY188" fmla="*/ 1394607 h 2396328"/>
                <a:gd name="connsiteX189" fmla="*/ 175551 w 1295643"/>
                <a:gd name="connsiteY189" fmla="*/ 1349757 h 2396328"/>
                <a:gd name="connsiteX190" fmla="*/ 154168 w 1295643"/>
                <a:gd name="connsiteY190" fmla="*/ 1309616 h 2396328"/>
                <a:gd name="connsiteX191" fmla="*/ 130220 w 1295643"/>
                <a:gd name="connsiteY191" fmla="*/ 1274185 h 2396328"/>
                <a:gd name="connsiteX192" fmla="*/ 53457 w 1295643"/>
                <a:gd name="connsiteY192" fmla="*/ 1033789 h 2396328"/>
                <a:gd name="connsiteX193" fmla="*/ 41055 w 1295643"/>
                <a:gd name="connsiteY193" fmla="*/ 971672 h 2396328"/>
                <a:gd name="connsiteX194" fmla="*/ 25018 w 1295643"/>
                <a:gd name="connsiteY194" fmla="*/ 910004 h 2396328"/>
                <a:gd name="connsiteX195" fmla="*/ 11547 w 1295643"/>
                <a:gd name="connsiteY195" fmla="*/ 843178 h 2396328"/>
                <a:gd name="connsiteX196" fmla="*/ 5346 w 1295643"/>
                <a:gd name="connsiteY196" fmla="*/ 775006 h 2396328"/>
                <a:gd name="connsiteX197" fmla="*/ 0 w 1295643"/>
                <a:gd name="connsiteY197" fmla="*/ 703694 h 2396328"/>
                <a:gd name="connsiteX198" fmla="*/ 0 w 1295643"/>
                <a:gd name="connsiteY198" fmla="*/ 630813 h 2396328"/>
                <a:gd name="connsiteX199" fmla="*/ 3635 w 1295643"/>
                <a:gd name="connsiteY199" fmla="*/ 557260 h 2396328"/>
                <a:gd name="connsiteX200" fmla="*/ 11547 w 1295643"/>
                <a:gd name="connsiteY200" fmla="*/ 484379 h 2396328"/>
                <a:gd name="connsiteX201" fmla="*/ 23307 w 1295643"/>
                <a:gd name="connsiteY201" fmla="*/ 411722 h 2396328"/>
                <a:gd name="connsiteX202" fmla="*/ 35709 w 1295643"/>
                <a:gd name="connsiteY202" fmla="*/ 341532 h 2396328"/>
                <a:gd name="connsiteX203" fmla="*/ 53457 w 1295643"/>
                <a:gd name="connsiteY203" fmla="*/ 273360 h 2396328"/>
                <a:gd name="connsiteX204" fmla="*/ 74839 w 1295643"/>
                <a:gd name="connsiteY204" fmla="*/ 209225 h 2396328"/>
                <a:gd name="connsiteX205" fmla="*/ 97077 w 1295643"/>
                <a:gd name="connsiteY205" fmla="*/ 148453 h 2396328"/>
                <a:gd name="connsiteX206" fmla="*/ 122950 w 1295643"/>
                <a:gd name="connsiteY206" fmla="*/ 93512 h 2396328"/>
                <a:gd name="connsiteX207" fmla="*/ 150533 w 1295643"/>
                <a:gd name="connsiteY207" fmla="*/ 43504 h 2396328"/>
                <a:gd name="connsiteX208" fmla="*/ 183676 w 1295643"/>
                <a:gd name="connsiteY208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665267 w 1295643"/>
                <a:gd name="connsiteY147" fmla="*/ 1400104 h 2396328"/>
                <a:gd name="connsiteX148" fmla="*/ 633565 w 1295643"/>
                <a:gd name="connsiteY148" fmla="*/ 1404474 h 2396328"/>
                <a:gd name="connsiteX149" fmla="*/ 597856 w 1295643"/>
                <a:gd name="connsiteY149" fmla="*/ 1410528 h 2396328"/>
                <a:gd name="connsiteX150" fmla="*/ 564071 w 1295643"/>
                <a:gd name="connsiteY150" fmla="*/ 1419274 h 2396328"/>
                <a:gd name="connsiteX151" fmla="*/ 536488 w 1295643"/>
                <a:gd name="connsiteY151" fmla="*/ 1427347 h 2396328"/>
                <a:gd name="connsiteX152" fmla="*/ 515105 w 1295643"/>
                <a:gd name="connsiteY152" fmla="*/ 1438559 h 2396328"/>
                <a:gd name="connsiteX153" fmla="*/ 499069 w 1295643"/>
                <a:gd name="connsiteY153" fmla="*/ 1452014 h 2396328"/>
                <a:gd name="connsiteX154" fmla="*/ 473196 w 1295643"/>
                <a:gd name="connsiteY154" fmla="*/ 1490810 h 2396328"/>
                <a:gd name="connsiteX155" fmla="*/ 455234 w 1295643"/>
                <a:gd name="connsiteY155" fmla="*/ 1532968 h 2396328"/>
                <a:gd name="connsiteX156" fmla="*/ 441122 w 1295643"/>
                <a:gd name="connsiteY156" fmla="*/ 1576921 h 2396328"/>
                <a:gd name="connsiteX157" fmla="*/ 432997 w 1295643"/>
                <a:gd name="connsiteY157" fmla="*/ 1621771 h 2396328"/>
                <a:gd name="connsiteX158" fmla="*/ 429575 w 1295643"/>
                <a:gd name="connsiteY158" fmla="*/ 1669088 h 2396328"/>
                <a:gd name="connsiteX159" fmla="*/ 427651 w 1295643"/>
                <a:gd name="connsiteY159" fmla="*/ 1716629 h 2396328"/>
                <a:gd name="connsiteX160" fmla="*/ 429575 w 1295643"/>
                <a:gd name="connsiteY160" fmla="*/ 1764169 h 2396328"/>
                <a:gd name="connsiteX161" fmla="*/ 432997 w 1295643"/>
                <a:gd name="connsiteY161" fmla="*/ 1812832 h 2396328"/>
                <a:gd name="connsiteX162" fmla="*/ 437487 w 1295643"/>
                <a:gd name="connsiteY162" fmla="*/ 1861045 h 2396328"/>
                <a:gd name="connsiteX163" fmla="*/ 442833 w 1295643"/>
                <a:gd name="connsiteY163" fmla="*/ 1908362 h 2396328"/>
                <a:gd name="connsiteX164" fmla="*/ 443688 w 1295643"/>
                <a:gd name="connsiteY164" fmla="*/ 1977879 h 2396328"/>
                <a:gd name="connsiteX165" fmla="*/ 439197 w 1295643"/>
                <a:gd name="connsiteY165" fmla="*/ 2047396 h 2396328"/>
                <a:gd name="connsiteX166" fmla="*/ 431286 w 1295643"/>
                <a:gd name="connsiteY166" fmla="*/ 2114223 h 2396328"/>
                <a:gd name="connsiteX167" fmla="*/ 421450 w 1295643"/>
                <a:gd name="connsiteY167" fmla="*/ 2179703 h 2396328"/>
                <a:gd name="connsiteX168" fmla="*/ 409476 w 1295643"/>
                <a:gd name="connsiteY168" fmla="*/ 2396328 h 2396328"/>
                <a:gd name="connsiteX169" fmla="*/ 50891 w 1295643"/>
                <a:gd name="connsiteY169" fmla="*/ 2396328 h 2396328"/>
                <a:gd name="connsiteX170" fmla="*/ 91945 w 1295643"/>
                <a:gd name="connsiteY170" fmla="*/ 2308198 h 2396328"/>
                <a:gd name="connsiteX171" fmla="*/ 142622 w 1295643"/>
                <a:gd name="connsiteY171" fmla="*/ 2208407 h 2396328"/>
                <a:gd name="connsiteX172" fmla="*/ 160369 w 1295643"/>
                <a:gd name="connsiteY172" fmla="*/ 2172303 h 2396328"/>
                <a:gd name="connsiteX173" fmla="*/ 175551 w 1295643"/>
                <a:gd name="connsiteY173" fmla="*/ 2132162 h 2396328"/>
                <a:gd name="connsiteX174" fmla="*/ 189877 w 1295643"/>
                <a:gd name="connsiteY174" fmla="*/ 2087537 h 2396328"/>
                <a:gd name="connsiteX175" fmla="*/ 203134 w 1295643"/>
                <a:gd name="connsiteY175" fmla="*/ 2039996 h 2396328"/>
                <a:gd name="connsiteX176" fmla="*/ 213826 w 1295643"/>
                <a:gd name="connsiteY176" fmla="*/ 1988643 h 2396328"/>
                <a:gd name="connsiteX177" fmla="*/ 221951 w 1295643"/>
                <a:gd name="connsiteY177" fmla="*/ 1936393 h 2396328"/>
                <a:gd name="connsiteX178" fmla="*/ 229863 w 1295643"/>
                <a:gd name="connsiteY178" fmla="*/ 1881676 h 2396328"/>
                <a:gd name="connsiteX179" fmla="*/ 235208 w 1295643"/>
                <a:gd name="connsiteY179" fmla="*/ 1826286 h 2396328"/>
                <a:gd name="connsiteX180" fmla="*/ 239699 w 1295643"/>
                <a:gd name="connsiteY180" fmla="*/ 1768654 h 2396328"/>
                <a:gd name="connsiteX181" fmla="*/ 239699 w 1295643"/>
                <a:gd name="connsiteY181" fmla="*/ 1711919 h 2396328"/>
                <a:gd name="connsiteX182" fmla="*/ 239699 w 1295643"/>
                <a:gd name="connsiteY182" fmla="*/ 1655857 h 2396328"/>
                <a:gd name="connsiteX183" fmla="*/ 235208 w 1295643"/>
                <a:gd name="connsiteY183" fmla="*/ 1599570 h 2396328"/>
                <a:gd name="connsiteX184" fmla="*/ 229007 w 1295643"/>
                <a:gd name="connsiteY184" fmla="*/ 1545526 h 2396328"/>
                <a:gd name="connsiteX185" fmla="*/ 221096 w 1295643"/>
                <a:gd name="connsiteY185" fmla="*/ 1492828 h 2396328"/>
                <a:gd name="connsiteX186" fmla="*/ 209335 w 1295643"/>
                <a:gd name="connsiteY186" fmla="*/ 1441923 h 2396328"/>
                <a:gd name="connsiteX187" fmla="*/ 193298 w 1295643"/>
                <a:gd name="connsiteY187" fmla="*/ 1394607 h 2396328"/>
                <a:gd name="connsiteX188" fmla="*/ 175551 w 1295643"/>
                <a:gd name="connsiteY188" fmla="*/ 1349757 h 2396328"/>
                <a:gd name="connsiteX189" fmla="*/ 154168 w 1295643"/>
                <a:gd name="connsiteY189" fmla="*/ 1309616 h 2396328"/>
                <a:gd name="connsiteX190" fmla="*/ 130220 w 1295643"/>
                <a:gd name="connsiteY190" fmla="*/ 1274185 h 2396328"/>
                <a:gd name="connsiteX191" fmla="*/ 53457 w 1295643"/>
                <a:gd name="connsiteY191" fmla="*/ 1033789 h 2396328"/>
                <a:gd name="connsiteX192" fmla="*/ 41055 w 1295643"/>
                <a:gd name="connsiteY192" fmla="*/ 971672 h 2396328"/>
                <a:gd name="connsiteX193" fmla="*/ 25018 w 1295643"/>
                <a:gd name="connsiteY193" fmla="*/ 910004 h 2396328"/>
                <a:gd name="connsiteX194" fmla="*/ 11547 w 1295643"/>
                <a:gd name="connsiteY194" fmla="*/ 843178 h 2396328"/>
                <a:gd name="connsiteX195" fmla="*/ 5346 w 1295643"/>
                <a:gd name="connsiteY195" fmla="*/ 775006 h 2396328"/>
                <a:gd name="connsiteX196" fmla="*/ 0 w 1295643"/>
                <a:gd name="connsiteY196" fmla="*/ 703694 h 2396328"/>
                <a:gd name="connsiteX197" fmla="*/ 0 w 1295643"/>
                <a:gd name="connsiteY197" fmla="*/ 630813 h 2396328"/>
                <a:gd name="connsiteX198" fmla="*/ 3635 w 1295643"/>
                <a:gd name="connsiteY198" fmla="*/ 557260 h 2396328"/>
                <a:gd name="connsiteX199" fmla="*/ 11547 w 1295643"/>
                <a:gd name="connsiteY199" fmla="*/ 484379 h 2396328"/>
                <a:gd name="connsiteX200" fmla="*/ 23307 w 1295643"/>
                <a:gd name="connsiteY200" fmla="*/ 411722 h 2396328"/>
                <a:gd name="connsiteX201" fmla="*/ 35709 w 1295643"/>
                <a:gd name="connsiteY201" fmla="*/ 341532 h 2396328"/>
                <a:gd name="connsiteX202" fmla="*/ 53457 w 1295643"/>
                <a:gd name="connsiteY202" fmla="*/ 273360 h 2396328"/>
                <a:gd name="connsiteX203" fmla="*/ 74839 w 1295643"/>
                <a:gd name="connsiteY203" fmla="*/ 209225 h 2396328"/>
                <a:gd name="connsiteX204" fmla="*/ 97077 w 1295643"/>
                <a:gd name="connsiteY204" fmla="*/ 148453 h 2396328"/>
                <a:gd name="connsiteX205" fmla="*/ 122950 w 1295643"/>
                <a:gd name="connsiteY205" fmla="*/ 93512 h 2396328"/>
                <a:gd name="connsiteX206" fmla="*/ 150533 w 1295643"/>
                <a:gd name="connsiteY206" fmla="*/ 43504 h 2396328"/>
                <a:gd name="connsiteX207" fmla="*/ 183676 w 1295643"/>
                <a:gd name="connsiteY207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665267 w 1295643"/>
                <a:gd name="connsiteY147" fmla="*/ 1400104 h 2396328"/>
                <a:gd name="connsiteX148" fmla="*/ 633565 w 1295643"/>
                <a:gd name="connsiteY148" fmla="*/ 1404474 h 2396328"/>
                <a:gd name="connsiteX149" fmla="*/ 597856 w 1295643"/>
                <a:gd name="connsiteY149" fmla="*/ 1410528 h 2396328"/>
                <a:gd name="connsiteX150" fmla="*/ 536488 w 1295643"/>
                <a:gd name="connsiteY150" fmla="*/ 1427347 h 2396328"/>
                <a:gd name="connsiteX151" fmla="*/ 515105 w 1295643"/>
                <a:gd name="connsiteY151" fmla="*/ 1438559 h 2396328"/>
                <a:gd name="connsiteX152" fmla="*/ 499069 w 1295643"/>
                <a:gd name="connsiteY152" fmla="*/ 1452014 h 2396328"/>
                <a:gd name="connsiteX153" fmla="*/ 473196 w 1295643"/>
                <a:gd name="connsiteY153" fmla="*/ 1490810 h 2396328"/>
                <a:gd name="connsiteX154" fmla="*/ 455234 w 1295643"/>
                <a:gd name="connsiteY154" fmla="*/ 1532968 h 2396328"/>
                <a:gd name="connsiteX155" fmla="*/ 441122 w 1295643"/>
                <a:gd name="connsiteY155" fmla="*/ 1576921 h 2396328"/>
                <a:gd name="connsiteX156" fmla="*/ 432997 w 1295643"/>
                <a:gd name="connsiteY156" fmla="*/ 1621771 h 2396328"/>
                <a:gd name="connsiteX157" fmla="*/ 429575 w 1295643"/>
                <a:gd name="connsiteY157" fmla="*/ 1669088 h 2396328"/>
                <a:gd name="connsiteX158" fmla="*/ 427651 w 1295643"/>
                <a:gd name="connsiteY158" fmla="*/ 1716629 h 2396328"/>
                <a:gd name="connsiteX159" fmla="*/ 429575 w 1295643"/>
                <a:gd name="connsiteY159" fmla="*/ 1764169 h 2396328"/>
                <a:gd name="connsiteX160" fmla="*/ 432997 w 1295643"/>
                <a:gd name="connsiteY160" fmla="*/ 1812832 h 2396328"/>
                <a:gd name="connsiteX161" fmla="*/ 437487 w 1295643"/>
                <a:gd name="connsiteY161" fmla="*/ 1861045 h 2396328"/>
                <a:gd name="connsiteX162" fmla="*/ 442833 w 1295643"/>
                <a:gd name="connsiteY162" fmla="*/ 1908362 h 2396328"/>
                <a:gd name="connsiteX163" fmla="*/ 443688 w 1295643"/>
                <a:gd name="connsiteY163" fmla="*/ 1977879 h 2396328"/>
                <a:gd name="connsiteX164" fmla="*/ 439197 w 1295643"/>
                <a:gd name="connsiteY164" fmla="*/ 2047396 h 2396328"/>
                <a:gd name="connsiteX165" fmla="*/ 431286 w 1295643"/>
                <a:gd name="connsiteY165" fmla="*/ 2114223 h 2396328"/>
                <a:gd name="connsiteX166" fmla="*/ 421450 w 1295643"/>
                <a:gd name="connsiteY166" fmla="*/ 2179703 h 2396328"/>
                <a:gd name="connsiteX167" fmla="*/ 409476 w 1295643"/>
                <a:gd name="connsiteY167" fmla="*/ 2396328 h 2396328"/>
                <a:gd name="connsiteX168" fmla="*/ 50891 w 1295643"/>
                <a:gd name="connsiteY168" fmla="*/ 2396328 h 2396328"/>
                <a:gd name="connsiteX169" fmla="*/ 91945 w 1295643"/>
                <a:gd name="connsiteY169" fmla="*/ 2308198 h 2396328"/>
                <a:gd name="connsiteX170" fmla="*/ 142622 w 1295643"/>
                <a:gd name="connsiteY170" fmla="*/ 2208407 h 2396328"/>
                <a:gd name="connsiteX171" fmla="*/ 160369 w 1295643"/>
                <a:gd name="connsiteY171" fmla="*/ 2172303 h 2396328"/>
                <a:gd name="connsiteX172" fmla="*/ 175551 w 1295643"/>
                <a:gd name="connsiteY172" fmla="*/ 2132162 h 2396328"/>
                <a:gd name="connsiteX173" fmla="*/ 189877 w 1295643"/>
                <a:gd name="connsiteY173" fmla="*/ 2087537 h 2396328"/>
                <a:gd name="connsiteX174" fmla="*/ 203134 w 1295643"/>
                <a:gd name="connsiteY174" fmla="*/ 2039996 h 2396328"/>
                <a:gd name="connsiteX175" fmla="*/ 213826 w 1295643"/>
                <a:gd name="connsiteY175" fmla="*/ 1988643 h 2396328"/>
                <a:gd name="connsiteX176" fmla="*/ 221951 w 1295643"/>
                <a:gd name="connsiteY176" fmla="*/ 1936393 h 2396328"/>
                <a:gd name="connsiteX177" fmla="*/ 229863 w 1295643"/>
                <a:gd name="connsiteY177" fmla="*/ 1881676 h 2396328"/>
                <a:gd name="connsiteX178" fmla="*/ 235208 w 1295643"/>
                <a:gd name="connsiteY178" fmla="*/ 1826286 h 2396328"/>
                <a:gd name="connsiteX179" fmla="*/ 239699 w 1295643"/>
                <a:gd name="connsiteY179" fmla="*/ 1768654 h 2396328"/>
                <a:gd name="connsiteX180" fmla="*/ 239699 w 1295643"/>
                <a:gd name="connsiteY180" fmla="*/ 1711919 h 2396328"/>
                <a:gd name="connsiteX181" fmla="*/ 239699 w 1295643"/>
                <a:gd name="connsiteY181" fmla="*/ 1655857 h 2396328"/>
                <a:gd name="connsiteX182" fmla="*/ 235208 w 1295643"/>
                <a:gd name="connsiteY182" fmla="*/ 1599570 h 2396328"/>
                <a:gd name="connsiteX183" fmla="*/ 229007 w 1295643"/>
                <a:gd name="connsiteY183" fmla="*/ 1545526 h 2396328"/>
                <a:gd name="connsiteX184" fmla="*/ 221096 w 1295643"/>
                <a:gd name="connsiteY184" fmla="*/ 1492828 h 2396328"/>
                <a:gd name="connsiteX185" fmla="*/ 209335 w 1295643"/>
                <a:gd name="connsiteY185" fmla="*/ 1441923 h 2396328"/>
                <a:gd name="connsiteX186" fmla="*/ 193298 w 1295643"/>
                <a:gd name="connsiteY186" fmla="*/ 1394607 h 2396328"/>
                <a:gd name="connsiteX187" fmla="*/ 175551 w 1295643"/>
                <a:gd name="connsiteY187" fmla="*/ 1349757 h 2396328"/>
                <a:gd name="connsiteX188" fmla="*/ 154168 w 1295643"/>
                <a:gd name="connsiteY188" fmla="*/ 1309616 h 2396328"/>
                <a:gd name="connsiteX189" fmla="*/ 130220 w 1295643"/>
                <a:gd name="connsiteY189" fmla="*/ 1274185 h 2396328"/>
                <a:gd name="connsiteX190" fmla="*/ 53457 w 1295643"/>
                <a:gd name="connsiteY190" fmla="*/ 1033789 h 2396328"/>
                <a:gd name="connsiteX191" fmla="*/ 41055 w 1295643"/>
                <a:gd name="connsiteY191" fmla="*/ 971672 h 2396328"/>
                <a:gd name="connsiteX192" fmla="*/ 25018 w 1295643"/>
                <a:gd name="connsiteY192" fmla="*/ 910004 h 2396328"/>
                <a:gd name="connsiteX193" fmla="*/ 11547 w 1295643"/>
                <a:gd name="connsiteY193" fmla="*/ 843178 h 2396328"/>
                <a:gd name="connsiteX194" fmla="*/ 5346 w 1295643"/>
                <a:gd name="connsiteY194" fmla="*/ 775006 h 2396328"/>
                <a:gd name="connsiteX195" fmla="*/ 0 w 1295643"/>
                <a:gd name="connsiteY195" fmla="*/ 703694 h 2396328"/>
                <a:gd name="connsiteX196" fmla="*/ 0 w 1295643"/>
                <a:gd name="connsiteY196" fmla="*/ 630813 h 2396328"/>
                <a:gd name="connsiteX197" fmla="*/ 3635 w 1295643"/>
                <a:gd name="connsiteY197" fmla="*/ 557260 h 2396328"/>
                <a:gd name="connsiteX198" fmla="*/ 11547 w 1295643"/>
                <a:gd name="connsiteY198" fmla="*/ 484379 h 2396328"/>
                <a:gd name="connsiteX199" fmla="*/ 23307 w 1295643"/>
                <a:gd name="connsiteY199" fmla="*/ 411722 h 2396328"/>
                <a:gd name="connsiteX200" fmla="*/ 35709 w 1295643"/>
                <a:gd name="connsiteY200" fmla="*/ 341532 h 2396328"/>
                <a:gd name="connsiteX201" fmla="*/ 53457 w 1295643"/>
                <a:gd name="connsiteY201" fmla="*/ 273360 h 2396328"/>
                <a:gd name="connsiteX202" fmla="*/ 74839 w 1295643"/>
                <a:gd name="connsiteY202" fmla="*/ 209225 h 2396328"/>
                <a:gd name="connsiteX203" fmla="*/ 97077 w 1295643"/>
                <a:gd name="connsiteY203" fmla="*/ 148453 h 2396328"/>
                <a:gd name="connsiteX204" fmla="*/ 122950 w 1295643"/>
                <a:gd name="connsiteY204" fmla="*/ 93512 h 2396328"/>
                <a:gd name="connsiteX205" fmla="*/ 150533 w 1295643"/>
                <a:gd name="connsiteY205" fmla="*/ 43504 h 2396328"/>
                <a:gd name="connsiteX206" fmla="*/ 183676 w 1295643"/>
                <a:gd name="connsiteY206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665267 w 1295643"/>
                <a:gd name="connsiteY147" fmla="*/ 1400104 h 2396328"/>
                <a:gd name="connsiteX148" fmla="*/ 633565 w 1295643"/>
                <a:gd name="connsiteY148" fmla="*/ 1404474 h 2396328"/>
                <a:gd name="connsiteX149" fmla="*/ 536488 w 1295643"/>
                <a:gd name="connsiteY149" fmla="*/ 1427347 h 2396328"/>
                <a:gd name="connsiteX150" fmla="*/ 515105 w 1295643"/>
                <a:gd name="connsiteY150" fmla="*/ 1438559 h 2396328"/>
                <a:gd name="connsiteX151" fmla="*/ 499069 w 1295643"/>
                <a:gd name="connsiteY151" fmla="*/ 1452014 h 2396328"/>
                <a:gd name="connsiteX152" fmla="*/ 473196 w 1295643"/>
                <a:gd name="connsiteY152" fmla="*/ 1490810 h 2396328"/>
                <a:gd name="connsiteX153" fmla="*/ 455234 w 1295643"/>
                <a:gd name="connsiteY153" fmla="*/ 1532968 h 2396328"/>
                <a:gd name="connsiteX154" fmla="*/ 441122 w 1295643"/>
                <a:gd name="connsiteY154" fmla="*/ 1576921 h 2396328"/>
                <a:gd name="connsiteX155" fmla="*/ 432997 w 1295643"/>
                <a:gd name="connsiteY155" fmla="*/ 1621771 h 2396328"/>
                <a:gd name="connsiteX156" fmla="*/ 429575 w 1295643"/>
                <a:gd name="connsiteY156" fmla="*/ 1669088 h 2396328"/>
                <a:gd name="connsiteX157" fmla="*/ 427651 w 1295643"/>
                <a:gd name="connsiteY157" fmla="*/ 1716629 h 2396328"/>
                <a:gd name="connsiteX158" fmla="*/ 429575 w 1295643"/>
                <a:gd name="connsiteY158" fmla="*/ 1764169 h 2396328"/>
                <a:gd name="connsiteX159" fmla="*/ 432997 w 1295643"/>
                <a:gd name="connsiteY159" fmla="*/ 1812832 h 2396328"/>
                <a:gd name="connsiteX160" fmla="*/ 437487 w 1295643"/>
                <a:gd name="connsiteY160" fmla="*/ 1861045 h 2396328"/>
                <a:gd name="connsiteX161" fmla="*/ 442833 w 1295643"/>
                <a:gd name="connsiteY161" fmla="*/ 1908362 h 2396328"/>
                <a:gd name="connsiteX162" fmla="*/ 443688 w 1295643"/>
                <a:gd name="connsiteY162" fmla="*/ 1977879 h 2396328"/>
                <a:gd name="connsiteX163" fmla="*/ 439197 w 1295643"/>
                <a:gd name="connsiteY163" fmla="*/ 2047396 h 2396328"/>
                <a:gd name="connsiteX164" fmla="*/ 431286 w 1295643"/>
                <a:gd name="connsiteY164" fmla="*/ 2114223 h 2396328"/>
                <a:gd name="connsiteX165" fmla="*/ 421450 w 1295643"/>
                <a:gd name="connsiteY165" fmla="*/ 2179703 h 2396328"/>
                <a:gd name="connsiteX166" fmla="*/ 409476 w 1295643"/>
                <a:gd name="connsiteY166" fmla="*/ 2396328 h 2396328"/>
                <a:gd name="connsiteX167" fmla="*/ 50891 w 1295643"/>
                <a:gd name="connsiteY167" fmla="*/ 2396328 h 2396328"/>
                <a:gd name="connsiteX168" fmla="*/ 91945 w 1295643"/>
                <a:gd name="connsiteY168" fmla="*/ 2308198 h 2396328"/>
                <a:gd name="connsiteX169" fmla="*/ 142622 w 1295643"/>
                <a:gd name="connsiteY169" fmla="*/ 2208407 h 2396328"/>
                <a:gd name="connsiteX170" fmla="*/ 160369 w 1295643"/>
                <a:gd name="connsiteY170" fmla="*/ 2172303 h 2396328"/>
                <a:gd name="connsiteX171" fmla="*/ 175551 w 1295643"/>
                <a:gd name="connsiteY171" fmla="*/ 2132162 h 2396328"/>
                <a:gd name="connsiteX172" fmla="*/ 189877 w 1295643"/>
                <a:gd name="connsiteY172" fmla="*/ 2087537 h 2396328"/>
                <a:gd name="connsiteX173" fmla="*/ 203134 w 1295643"/>
                <a:gd name="connsiteY173" fmla="*/ 2039996 h 2396328"/>
                <a:gd name="connsiteX174" fmla="*/ 213826 w 1295643"/>
                <a:gd name="connsiteY174" fmla="*/ 1988643 h 2396328"/>
                <a:gd name="connsiteX175" fmla="*/ 221951 w 1295643"/>
                <a:gd name="connsiteY175" fmla="*/ 1936393 h 2396328"/>
                <a:gd name="connsiteX176" fmla="*/ 229863 w 1295643"/>
                <a:gd name="connsiteY176" fmla="*/ 1881676 h 2396328"/>
                <a:gd name="connsiteX177" fmla="*/ 235208 w 1295643"/>
                <a:gd name="connsiteY177" fmla="*/ 1826286 h 2396328"/>
                <a:gd name="connsiteX178" fmla="*/ 239699 w 1295643"/>
                <a:gd name="connsiteY178" fmla="*/ 1768654 h 2396328"/>
                <a:gd name="connsiteX179" fmla="*/ 239699 w 1295643"/>
                <a:gd name="connsiteY179" fmla="*/ 1711919 h 2396328"/>
                <a:gd name="connsiteX180" fmla="*/ 239699 w 1295643"/>
                <a:gd name="connsiteY180" fmla="*/ 1655857 h 2396328"/>
                <a:gd name="connsiteX181" fmla="*/ 235208 w 1295643"/>
                <a:gd name="connsiteY181" fmla="*/ 1599570 h 2396328"/>
                <a:gd name="connsiteX182" fmla="*/ 229007 w 1295643"/>
                <a:gd name="connsiteY182" fmla="*/ 1545526 h 2396328"/>
                <a:gd name="connsiteX183" fmla="*/ 221096 w 1295643"/>
                <a:gd name="connsiteY183" fmla="*/ 1492828 h 2396328"/>
                <a:gd name="connsiteX184" fmla="*/ 209335 w 1295643"/>
                <a:gd name="connsiteY184" fmla="*/ 1441923 h 2396328"/>
                <a:gd name="connsiteX185" fmla="*/ 193298 w 1295643"/>
                <a:gd name="connsiteY185" fmla="*/ 1394607 h 2396328"/>
                <a:gd name="connsiteX186" fmla="*/ 175551 w 1295643"/>
                <a:gd name="connsiteY186" fmla="*/ 1349757 h 2396328"/>
                <a:gd name="connsiteX187" fmla="*/ 154168 w 1295643"/>
                <a:gd name="connsiteY187" fmla="*/ 1309616 h 2396328"/>
                <a:gd name="connsiteX188" fmla="*/ 130220 w 1295643"/>
                <a:gd name="connsiteY188" fmla="*/ 1274185 h 2396328"/>
                <a:gd name="connsiteX189" fmla="*/ 53457 w 1295643"/>
                <a:gd name="connsiteY189" fmla="*/ 1033789 h 2396328"/>
                <a:gd name="connsiteX190" fmla="*/ 41055 w 1295643"/>
                <a:gd name="connsiteY190" fmla="*/ 971672 h 2396328"/>
                <a:gd name="connsiteX191" fmla="*/ 25018 w 1295643"/>
                <a:gd name="connsiteY191" fmla="*/ 910004 h 2396328"/>
                <a:gd name="connsiteX192" fmla="*/ 11547 w 1295643"/>
                <a:gd name="connsiteY192" fmla="*/ 843178 h 2396328"/>
                <a:gd name="connsiteX193" fmla="*/ 5346 w 1295643"/>
                <a:gd name="connsiteY193" fmla="*/ 775006 h 2396328"/>
                <a:gd name="connsiteX194" fmla="*/ 0 w 1295643"/>
                <a:gd name="connsiteY194" fmla="*/ 703694 h 2396328"/>
                <a:gd name="connsiteX195" fmla="*/ 0 w 1295643"/>
                <a:gd name="connsiteY195" fmla="*/ 630813 h 2396328"/>
                <a:gd name="connsiteX196" fmla="*/ 3635 w 1295643"/>
                <a:gd name="connsiteY196" fmla="*/ 557260 h 2396328"/>
                <a:gd name="connsiteX197" fmla="*/ 11547 w 1295643"/>
                <a:gd name="connsiteY197" fmla="*/ 484379 h 2396328"/>
                <a:gd name="connsiteX198" fmla="*/ 23307 w 1295643"/>
                <a:gd name="connsiteY198" fmla="*/ 411722 h 2396328"/>
                <a:gd name="connsiteX199" fmla="*/ 35709 w 1295643"/>
                <a:gd name="connsiteY199" fmla="*/ 341532 h 2396328"/>
                <a:gd name="connsiteX200" fmla="*/ 53457 w 1295643"/>
                <a:gd name="connsiteY200" fmla="*/ 273360 h 2396328"/>
                <a:gd name="connsiteX201" fmla="*/ 74839 w 1295643"/>
                <a:gd name="connsiteY201" fmla="*/ 209225 h 2396328"/>
                <a:gd name="connsiteX202" fmla="*/ 97077 w 1295643"/>
                <a:gd name="connsiteY202" fmla="*/ 148453 h 2396328"/>
                <a:gd name="connsiteX203" fmla="*/ 122950 w 1295643"/>
                <a:gd name="connsiteY203" fmla="*/ 93512 h 2396328"/>
                <a:gd name="connsiteX204" fmla="*/ 150533 w 1295643"/>
                <a:gd name="connsiteY204" fmla="*/ 43504 h 2396328"/>
                <a:gd name="connsiteX205" fmla="*/ 183676 w 1295643"/>
                <a:gd name="connsiteY205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665267 w 1295643"/>
                <a:gd name="connsiteY147" fmla="*/ 1400104 h 2396328"/>
                <a:gd name="connsiteX148" fmla="*/ 536488 w 1295643"/>
                <a:gd name="connsiteY148" fmla="*/ 1427347 h 2396328"/>
                <a:gd name="connsiteX149" fmla="*/ 515105 w 1295643"/>
                <a:gd name="connsiteY149" fmla="*/ 1438559 h 2396328"/>
                <a:gd name="connsiteX150" fmla="*/ 499069 w 1295643"/>
                <a:gd name="connsiteY150" fmla="*/ 1452014 h 2396328"/>
                <a:gd name="connsiteX151" fmla="*/ 473196 w 1295643"/>
                <a:gd name="connsiteY151" fmla="*/ 1490810 h 2396328"/>
                <a:gd name="connsiteX152" fmla="*/ 455234 w 1295643"/>
                <a:gd name="connsiteY152" fmla="*/ 1532968 h 2396328"/>
                <a:gd name="connsiteX153" fmla="*/ 441122 w 1295643"/>
                <a:gd name="connsiteY153" fmla="*/ 1576921 h 2396328"/>
                <a:gd name="connsiteX154" fmla="*/ 432997 w 1295643"/>
                <a:gd name="connsiteY154" fmla="*/ 1621771 h 2396328"/>
                <a:gd name="connsiteX155" fmla="*/ 429575 w 1295643"/>
                <a:gd name="connsiteY155" fmla="*/ 1669088 h 2396328"/>
                <a:gd name="connsiteX156" fmla="*/ 427651 w 1295643"/>
                <a:gd name="connsiteY156" fmla="*/ 1716629 h 2396328"/>
                <a:gd name="connsiteX157" fmla="*/ 429575 w 1295643"/>
                <a:gd name="connsiteY157" fmla="*/ 1764169 h 2396328"/>
                <a:gd name="connsiteX158" fmla="*/ 432997 w 1295643"/>
                <a:gd name="connsiteY158" fmla="*/ 1812832 h 2396328"/>
                <a:gd name="connsiteX159" fmla="*/ 437487 w 1295643"/>
                <a:gd name="connsiteY159" fmla="*/ 1861045 h 2396328"/>
                <a:gd name="connsiteX160" fmla="*/ 442833 w 1295643"/>
                <a:gd name="connsiteY160" fmla="*/ 1908362 h 2396328"/>
                <a:gd name="connsiteX161" fmla="*/ 443688 w 1295643"/>
                <a:gd name="connsiteY161" fmla="*/ 1977879 h 2396328"/>
                <a:gd name="connsiteX162" fmla="*/ 439197 w 1295643"/>
                <a:gd name="connsiteY162" fmla="*/ 2047396 h 2396328"/>
                <a:gd name="connsiteX163" fmla="*/ 431286 w 1295643"/>
                <a:gd name="connsiteY163" fmla="*/ 2114223 h 2396328"/>
                <a:gd name="connsiteX164" fmla="*/ 421450 w 1295643"/>
                <a:gd name="connsiteY164" fmla="*/ 2179703 h 2396328"/>
                <a:gd name="connsiteX165" fmla="*/ 409476 w 1295643"/>
                <a:gd name="connsiteY165" fmla="*/ 2396328 h 2396328"/>
                <a:gd name="connsiteX166" fmla="*/ 50891 w 1295643"/>
                <a:gd name="connsiteY166" fmla="*/ 2396328 h 2396328"/>
                <a:gd name="connsiteX167" fmla="*/ 91945 w 1295643"/>
                <a:gd name="connsiteY167" fmla="*/ 2308198 h 2396328"/>
                <a:gd name="connsiteX168" fmla="*/ 142622 w 1295643"/>
                <a:gd name="connsiteY168" fmla="*/ 2208407 h 2396328"/>
                <a:gd name="connsiteX169" fmla="*/ 160369 w 1295643"/>
                <a:gd name="connsiteY169" fmla="*/ 2172303 h 2396328"/>
                <a:gd name="connsiteX170" fmla="*/ 175551 w 1295643"/>
                <a:gd name="connsiteY170" fmla="*/ 2132162 h 2396328"/>
                <a:gd name="connsiteX171" fmla="*/ 189877 w 1295643"/>
                <a:gd name="connsiteY171" fmla="*/ 2087537 h 2396328"/>
                <a:gd name="connsiteX172" fmla="*/ 203134 w 1295643"/>
                <a:gd name="connsiteY172" fmla="*/ 2039996 h 2396328"/>
                <a:gd name="connsiteX173" fmla="*/ 213826 w 1295643"/>
                <a:gd name="connsiteY173" fmla="*/ 1988643 h 2396328"/>
                <a:gd name="connsiteX174" fmla="*/ 221951 w 1295643"/>
                <a:gd name="connsiteY174" fmla="*/ 1936393 h 2396328"/>
                <a:gd name="connsiteX175" fmla="*/ 229863 w 1295643"/>
                <a:gd name="connsiteY175" fmla="*/ 1881676 h 2396328"/>
                <a:gd name="connsiteX176" fmla="*/ 235208 w 1295643"/>
                <a:gd name="connsiteY176" fmla="*/ 1826286 h 2396328"/>
                <a:gd name="connsiteX177" fmla="*/ 239699 w 1295643"/>
                <a:gd name="connsiteY177" fmla="*/ 1768654 h 2396328"/>
                <a:gd name="connsiteX178" fmla="*/ 239699 w 1295643"/>
                <a:gd name="connsiteY178" fmla="*/ 1711919 h 2396328"/>
                <a:gd name="connsiteX179" fmla="*/ 239699 w 1295643"/>
                <a:gd name="connsiteY179" fmla="*/ 1655857 h 2396328"/>
                <a:gd name="connsiteX180" fmla="*/ 235208 w 1295643"/>
                <a:gd name="connsiteY180" fmla="*/ 1599570 h 2396328"/>
                <a:gd name="connsiteX181" fmla="*/ 229007 w 1295643"/>
                <a:gd name="connsiteY181" fmla="*/ 1545526 h 2396328"/>
                <a:gd name="connsiteX182" fmla="*/ 221096 w 1295643"/>
                <a:gd name="connsiteY182" fmla="*/ 1492828 h 2396328"/>
                <a:gd name="connsiteX183" fmla="*/ 209335 w 1295643"/>
                <a:gd name="connsiteY183" fmla="*/ 1441923 h 2396328"/>
                <a:gd name="connsiteX184" fmla="*/ 193298 w 1295643"/>
                <a:gd name="connsiteY184" fmla="*/ 1394607 h 2396328"/>
                <a:gd name="connsiteX185" fmla="*/ 175551 w 1295643"/>
                <a:gd name="connsiteY185" fmla="*/ 1349757 h 2396328"/>
                <a:gd name="connsiteX186" fmla="*/ 154168 w 1295643"/>
                <a:gd name="connsiteY186" fmla="*/ 1309616 h 2396328"/>
                <a:gd name="connsiteX187" fmla="*/ 130220 w 1295643"/>
                <a:gd name="connsiteY187" fmla="*/ 1274185 h 2396328"/>
                <a:gd name="connsiteX188" fmla="*/ 53457 w 1295643"/>
                <a:gd name="connsiteY188" fmla="*/ 1033789 h 2396328"/>
                <a:gd name="connsiteX189" fmla="*/ 41055 w 1295643"/>
                <a:gd name="connsiteY189" fmla="*/ 971672 h 2396328"/>
                <a:gd name="connsiteX190" fmla="*/ 25018 w 1295643"/>
                <a:gd name="connsiteY190" fmla="*/ 910004 h 2396328"/>
                <a:gd name="connsiteX191" fmla="*/ 11547 w 1295643"/>
                <a:gd name="connsiteY191" fmla="*/ 843178 h 2396328"/>
                <a:gd name="connsiteX192" fmla="*/ 5346 w 1295643"/>
                <a:gd name="connsiteY192" fmla="*/ 775006 h 2396328"/>
                <a:gd name="connsiteX193" fmla="*/ 0 w 1295643"/>
                <a:gd name="connsiteY193" fmla="*/ 703694 h 2396328"/>
                <a:gd name="connsiteX194" fmla="*/ 0 w 1295643"/>
                <a:gd name="connsiteY194" fmla="*/ 630813 h 2396328"/>
                <a:gd name="connsiteX195" fmla="*/ 3635 w 1295643"/>
                <a:gd name="connsiteY195" fmla="*/ 557260 h 2396328"/>
                <a:gd name="connsiteX196" fmla="*/ 11547 w 1295643"/>
                <a:gd name="connsiteY196" fmla="*/ 484379 h 2396328"/>
                <a:gd name="connsiteX197" fmla="*/ 23307 w 1295643"/>
                <a:gd name="connsiteY197" fmla="*/ 411722 h 2396328"/>
                <a:gd name="connsiteX198" fmla="*/ 35709 w 1295643"/>
                <a:gd name="connsiteY198" fmla="*/ 341532 h 2396328"/>
                <a:gd name="connsiteX199" fmla="*/ 53457 w 1295643"/>
                <a:gd name="connsiteY199" fmla="*/ 273360 h 2396328"/>
                <a:gd name="connsiteX200" fmla="*/ 74839 w 1295643"/>
                <a:gd name="connsiteY200" fmla="*/ 209225 h 2396328"/>
                <a:gd name="connsiteX201" fmla="*/ 97077 w 1295643"/>
                <a:gd name="connsiteY201" fmla="*/ 148453 h 2396328"/>
                <a:gd name="connsiteX202" fmla="*/ 122950 w 1295643"/>
                <a:gd name="connsiteY202" fmla="*/ 93512 h 2396328"/>
                <a:gd name="connsiteX203" fmla="*/ 150533 w 1295643"/>
                <a:gd name="connsiteY203" fmla="*/ 43504 h 2396328"/>
                <a:gd name="connsiteX204" fmla="*/ 183676 w 1295643"/>
                <a:gd name="connsiteY204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55946 w 1295643"/>
                <a:gd name="connsiteY146" fmla="*/ 1290331 h 2396328"/>
                <a:gd name="connsiteX147" fmla="*/ 536488 w 1295643"/>
                <a:gd name="connsiteY147" fmla="*/ 1427347 h 2396328"/>
                <a:gd name="connsiteX148" fmla="*/ 515105 w 1295643"/>
                <a:gd name="connsiteY148" fmla="*/ 1438559 h 2396328"/>
                <a:gd name="connsiteX149" fmla="*/ 499069 w 1295643"/>
                <a:gd name="connsiteY149" fmla="*/ 1452014 h 2396328"/>
                <a:gd name="connsiteX150" fmla="*/ 473196 w 1295643"/>
                <a:gd name="connsiteY150" fmla="*/ 1490810 h 2396328"/>
                <a:gd name="connsiteX151" fmla="*/ 455234 w 1295643"/>
                <a:gd name="connsiteY151" fmla="*/ 1532968 h 2396328"/>
                <a:gd name="connsiteX152" fmla="*/ 441122 w 1295643"/>
                <a:gd name="connsiteY152" fmla="*/ 1576921 h 2396328"/>
                <a:gd name="connsiteX153" fmla="*/ 432997 w 1295643"/>
                <a:gd name="connsiteY153" fmla="*/ 1621771 h 2396328"/>
                <a:gd name="connsiteX154" fmla="*/ 429575 w 1295643"/>
                <a:gd name="connsiteY154" fmla="*/ 1669088 h 2396328"/>
                <a:gd name="connsiteX155" fmla="*/ 427651 w 1295643"/>
                <a:gd name="connsiteY155" fmla="*/ 1716629 h 2396328"/>
                <a:gd name="connsiteX156" fmla="*/ 429575 w 1295643"/>
                <a:gd name="connsiteY156" fmla="*/ 1764169 h 2396328"/>
                <a:gd name="connsiteX157" fmla="*/ 432997 w 1295643"/>
                <a:gd name="connsiteY157" fmla="*/ 1812832 h 2396328"/>
                <a:gd name="connsiteX158" fmla="*/ 437487 w 1295643"/>
                <a:gd name="connsiteY158" fmla="*/ 1861045 h 2396328"/>
                <a:gd name="connsiteX159" fmla="*/ 442833 w 1295643"/>
                <a:gd name="connsiteY159" fmla="*/ 1908362 h 2396328"/>
                <a:gd name="connsiteX160" fmla="*/ 443688 w 1295643"/>
                <a:gd name="connsiteY160" fmla="*/ 1977879 h 2396328"/>
                <a:gd name="connsiteX161" fmla="*/ 439197 w 1295643"/>
                <a:gd name="connsiteY161" fmla="*/ 2047396 h 2396328"/>
                <a:gd name="connsiteX162" fmla="*/ 431286 w 1295643"/>
                <a:gd name="connsiteY162" fmla="*/ 2114223 h 2396328"/>
                <a:gd name="connsiteX163" fmla="*/ 421450 w 1295643"/>
                <a:gd name="connsiteY163" fmla="*/ 2179703 h 2396328"/>
                <a:gd name="connsiteX164" fmla="*/ 409476 w 1295643"/>
                <a:gd name="connsiteY164" fmla="*/ 2396328 h 2396328"/>
                <a:gd name="connsiteX165" fmla="*/ 50891 w 1295643"/>
                <a:gd name="connsiteY165" fmla="*/ 2396328 h 2396328"/>
                <a:gd name="connsiteX166" fmla="*/ 91945 w 1295643"/>
                <a:gd name="connsiteY166" fmla="*/ 2308198 h 2396328"/>
                <a:gd name="connsiteX167" fmla="*/ 142622 w 1295643"/>
                <a:gd name="connsiteY167" fmla="*/ 2208407 h 2396328"/>
                <a:gd name="connsiteX168" fmla="*/ 160369 w 1295643"/>
                <a:gd name="connsiteY168" fmla="*/ 2172303 h 2396328"/>
                <a:gd name="connsiteX169" fmla="*/ 175551 w 1295643"/>
                <a:gd name="connsiteY169" fmla="*/ 2132162 h 2396328"/>
                <a:gd name="connsiteX170" fmla="*/ 189877 w 1295643"/>
                <a:gd name="connsiteY170" fmla="*/ 2087537 h 2396328"/>
                <a:gd name="connsiteX171" fmla="*/ 203134 w 1295643"/>
                <a:gd name="connsiteY171" fmla="*/ 2039996 h 2396328"/>
                <a:gd name="connsiteX172" fmla="*/ 213826 w 1295643"/>
                <a:gd name="connsiteY172" fmla="*/ 1988643 h 2396328"/>
                <a:gd name="connsiteX173" fmla="*/ 221951 w 1295643"/>
                <a:gd name="connsiteY173" fmla="*/ 1936393 h 2396328"/>
                <a:gd name="connsiteX174" fmla="*/ 229863 w 1295643"/>
                <a:gd name="connsiteY174" fmla="*/ 1881676 h 2396328"/>
                <a:gd name="connsiteX175" fmla="*/ 235208 w 1295643"/>
                <a:gd name="connsiteY175" fmla="*/ 1826286 h 2396328"/>
                <a:gd name="connsiteX176" fmla="*/ 239699 w 1295643"/>
                <a:gd name="connsiteY176" fmla="*/ 1768654 h 2396328"/>
                <a:gd name="connsiteX177" fmla="*/ 239699 w 1295643"/>
                <a:gd name="connsiteY177" fmla="*/ 1711919 h 2396328"/>
                <a:gd name="connsiteX178" fmla="*/ 239699 w 1295643"/>
                <a:gd name="connsiteY178" fmla="*/ 1655857 h 2396328"/>
                <a:gd name="connsiteX179" fmla="*/ 235208 w 1295643"/>
                <a:gd name="connsiteY179" fmla="*/ 1599570 h 2396328"/>
                <a:gd name="connsiteX180" fmla="*/ 229007 w 1295643"/>
                <a:gd name="connsiteY180" fmla="*/ 1545526 h 2396328"/>
                <a:gd name="connsiteX181" fmla="*/ 221096 w 1295643"/>
                <a:gd name="connsiteY181" fmla="*/ 1492828 h 2396328"/>
                <a:gd name="connsiteX182" fmla="*/ 209335 w 1295643"/>
                <a:gd name="connsiteY182" fmla="*/ 1441923 h 2396328"/>
                <a:gd name="connsiteX183" fmla="*/ 193298 w 1295643"/>
                <a:gd name="connsiteY183" fmla="*/ 1394607 h 2396328"/>
                <a:gd name="connsiteX184" fmla="*/ 175551 w 1295643"/>
                <a:gd name="connsiteY184" fmla="*/ 1349757 h 2396328"/>
                <a:gd name="connsiteX185" fmla="*/ 154168 w 1295643"/>
                <a:gd name="connsiteY185" fmla="*/ 1309616 h 2396328"/>
                <a:gd name="connsiteX186" fmla="*/ 130220 w 1295643"/>
                <a:gd name="connsiteY186" fmla="*/ 1274185 h 2396328"/>
                <a:gd name="connsiteX187" fmla="*/ 53457 w 1295643"/>
                <a:gd name="connsiteY187" fmla="*/ 1033789 h 2396328"/>
                <a:gd name="connsiteX188" fmla="*/ 41055 w 1295643"/>
                <a:gd name="connsiteY188" fmla="*/ 971672 h 2396328"/>
                <a:gd name="connsiteX189" fmla="*/ 25018 w 1295643"/>
                <a:gd name="connsiteY189" fmla="*/ 910004 h 2396328"/>
                <a:gd name="connsiteX190" fmla="*/ 11547 w 1295643"/>
                <a:gd name="connsiteY190" fmla="*/ 843178 h 2396328"/>
                <a:gd name="connsiteX191" fmla="*/ 5346 w 1295643"/>
                <a:gd name="connsiteY191" fmla="*/ 775006 h 2396328"/>
                <a:gd name="connsiteX192" fmla="*/ 0 w 1295643"/>
                <a:gd name="connsiteY192" fmla="*/ 703694 h 2396328"/>
                <a:gd name="connsiteX193" fmla="*/ 0 w 1295643"/>
                <a:gd name="connsiteY193" fmla="*/ 630813 h 2396328"/>
                <a:gd name="connsiteX194" fmla="*/ 3635 w 1295643"/>
                <a:gd name="connsiteY194" fmla="*/ 557260 h 2396328"/>
                <a:gd name="connsiteX195" fmla="*/ 11547 w 1295643"/>
                <a:gd name="connsiteY195" fmla="*/ 484379 h 2396328"/>
                <a:gd name="connsiteX196" fmla="*/ 23307 w 1295643"/>
                <a:gd name="connsiteY196" fmla="*/ 411722 h 2396328"/>
                <a:gd name="connsiteX197" fmla="*/ 35709 w 1295643"/>
                <a:gd name="connsiteY197" fmla="*/ 341532 h 2396328"/>
                <a:gd name="connsiteX198" fmla="*/ 53457 w 1295643"/>
                <a:gd name="connsiteY198" fmla="*/ 273360 h 2396328"/>
                <a:gd name="connsiteX199" fmla="*/ 74839 w 1295643"/>
                <a:gd name="connsiteY199" fmla="*/ 209225 h 2396328"/>
                <a:gd name="connsiteX200" fmla="*/ 97077 w 1295643"/>
                <a:gd name="connsiteY200" fmla="*/ 148453 h 2396328"/>
                <a:gd name="connsiteX201" fmla="*/ 122950 w 1295643"/>
                <a:gd name="connsiteY201" fmla="*/ 93512 h 2396328"/>
                <a:gd name="connsiteX202" fmla="*/ 150533 w 1295643"/>
                <a:gd name="connsiteY202" fmla="*/ 43504 h 2396328"/>
                <a:gd name="connsiteX203" fmla="*/ 183676 w 1295643"/>
                <a:gd name="connsiteY203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6816 w 1295643"/>
                <a:gd name="connsiteY145" fmla="*/ 1299076 h 2396328"/>
                <a:gd name="connsiteX146" fmla="*/ 536488 w 1295643"/>
                <a:gd name="connsiteY146" fmla="*/ 1427347 h 2396328"/>
                <a:gd name="connsiteX147" fmla="*/ 515105 w 1295643"/>
                <a:gd name="connsiteY147" fmla="*/ 1438559 h 2396328"/>
                <a:gd name="connsiteX148" fmla="*/ 499069 w 1295643"/>
                <a:gd name="connsiteY148" fmla="*/ 1452014 h 2396328"/>
                <a:gd name="connsiteX149" fmla="*/ 473196 w 1295643"/>
                <a:gd name="connsiteY149" fmla="*/ 1490810 h 2396328"/>
                <a:gd name="connsiteX150" fmla="*/ 455234 w 1295643"/>
                <a:gd name="connsiteY150" fmla="*/ 1532968 h 2396328"/>
                <a:gd name="connsiteX151" fmla="*/ 441122 w 1295643"/>
                <a:gd name="connsiteY151" fmla="*/ 1576921 h 2396328"/>
                <a:gd name="connsiteX152" fmla="*/ 432997 w 1295643"/>
                <a:gd name="connsiteY152" fmla="*/ 1621771 h 2396328"/>
                <a:gd name="connsiteX153" fmla="*/ 429575 w 1295643"/>
                <a:gd name="connsiteY153" fmla="*/ 1669088 h 2396328"/>
                <a:gd name="connsiteX154" fmla="*/ 427651 w 1295643"/>
                <a:gd name="connsiteY154" fmla="*/ 1716629 h 2396328"/>
                <a:gd name="connsiteX155" fmla="*/ 429575 w 1295643"/>
                <a:gd name="connsiteY155" fmla="*/ 1764169 h 2396328"/>
                <a:gd name="connsiteX156" fmla="*/ 432997 w 1295643"/>
                <a:gd name="connsiteY156" fmla="*/ 1812832 h 2396328"/>
                <a:gd name="connsiteX157" fmla="*/ 437487 w 1295643"/>
                <a:gd name="connsiteY157" fmla="*/ 1861045 h 2396328"/>
                <a:gd name="connsiteX158" fmla="*/ 442833 w 1295643"/>
                <a:gd name="connsiteY158" fmla="*/ 1908362 h 2396328"/>
                <a:gd name="connsiteX159" fmla="*/ 443688 w 1295643"/>
                <a:gd name="connsiteY159" fmla="*/ 1977879 h 2396328"/>
                <a:gd name="connsiteX160" fmla="*/ 439197 w 1295643"/>
                <a:gd name="connsiteY160" fmla="*/ 2047396 h 2396328"/>
                <a:gd name="connsiteX161" fmla="*/ 431286 w 1295643"/>
                <a:gd name="connsiteY161" fmla="*/ 2114223 h 2396328"/>
                <a:gd name="connsiteX162" fmla="*/ 421450 w 1295643"/>
                <a:gd name="connsiteY162" fmla="*/ 2179703 h 2396328"/>
                <a:gd name="connsiteX163" fmla="*/ 409476 w 1295643"/>
                <a:gd name="connsiteY163" fmla="*/ 2396328 h 2396328"/>
                <a:gd name="connsiteX164" fmla="*/ 50891 w 1295643"/>
                <a:gd name="connsiteY164" fmla="*/ 2396328 h 2396328"/>
                <a:gd name="connsiteX165" fmla="*/ 91945 w 1295643"/>
                <a:gd name="connsiteY165" fmla="*/ 2308198 h 2396328"/>
                <a:gd name="connsiteX166" fmla="*/ 142622 w 1295643"/>
                <a:gd name="connsiteY166" fmla="*/ 2208407 h 2396328"/>
                <a:gd name="connsiteX167" fmla="*/ 160369 w 1295643"/>
                <a:gd name="connsiteY167" fmla="*/ 2172303 h 2396328"/>
                <a:gd name="connsiteX168" fmla="*/ 175551 w 1295643"/>
                <a:gd name="connsiteY168" fmla="*/ 2132162 h 2396328"/>
                <a:gd name="connsiteX169" fmla="*/ 189877 w 1295643"/>
                <a:gd name="connsiteY169" fmla="*/ 2087537 h 2396328"/>
                <a:gd name="connsiteX170" fmla="*/ 203134 w 1295643"/>
                <a:gd name="connsiteY170" fmla="*/ 2039996 h 2396328"/>
                <a:gd name="connsiteX171" fmla="*/ 213826 w 1295643"/>
                <a:gd name="connsiteY171" fmla="*/ 1988643 h 2396328"/>
                <a:gd name="connsiteX172" fmla="*/ 221951 w 1295643"/>
                <a:gd name="connsiteY172" fmla="*/ 1936393 h 2396328"/>
                <a:gd name="connsiteX173" fmla="*/ 229863 w 1295643"/>
                <a:gd name="connsiteY173" fmla="*/ 1881676 h 2396328"/>
                <a:gd name="connsiteX174" fmla="*/ 235208 w 1295643"/>
                <a:gd name="connsiteY174" fmla="*/ 1826286 h 2396328"/>
                <a:gd name="connsiteX175" fmla="*/ 239699 w 1295643"/>
                <a:gd name="connsiteY175" fmla="*/ 1768654 h 2396328"/>
                <a:gd name="connsiteX176" fmla="*/ 239699 w 1295643"/>
                <a:gd name="connsiteY176" fmla="*/ 1711919 h 2396328"/>
                <a:gd name="connsiteX177" fmla="*/ 239699 w 1295643"/>
                <a:gd name="connsiteY177" fmla="*/ 1655857 h 2396328"/>
                <a:gd name="connsiteX178" fmla="*/ 235208 w 1295643"/>
                <a:gd name="connsiteY178" fmla="*/ 1599570 h 2396328"/>
                <a:gd name="connsiteX179" fmla="*/ 229007 w 1295643"/>
                <a:gd name="connsiteY179" fmla="*/ 1545526 h 2396328"/>
                <a:gd name="connsiteX180" fmla="*/ 221096 w 1295643"/>
                <a:gd name="connsiteY180" fmla="*/ 1492828 h 2396328"/>
                <a:gd name="connsiteX181" fmla="*/ 209335 w 1295643"/>
                <a:gd name="connsiteY181" fmla="*/ 1441923 h 2396328"/>
                <a:gd name="connsiteX182" fmla="*/ 193298 w 1295643"/>
                <a:gd name="connsiteY182" fmla="*/ 1394607 h 2396328"/>
                <a:gd name="connsiteX183" fmla="*/ 175551 w 1295643"/>
                <a:gd name="connsiteY183" fmla="*/ 1349757 h 2396328"/>
                <a:gd name="connsiteX184" fmla="*/ 154168 w 1295643"/>
                <a:gd name="connsiteY184" fmla="*/ 1309616 h 2396328"/>
                <a:gd name="connsiteX185" fmla="*/ 130220 w 1295643"/>
                <a:gd name="connsiteY185" fmla="*/ 1274185 h 2396328"/>
                <a:gd name="connsiteX186" fmla="*/ 53457 w 1295643"/>
                <a:gd name="connsiteY186" fmla="*/ 1033789 h 2396328"/>
                <a:gd name="connsiteX187" fmla="*/ 41055 w 1295643"/>
                <a:gd name="connsiteY187" fmla="*/ 971672 h 2396328"/>
                <a:gd name="connsiteX188" fmla="*/ 25018 w 1295643"/>
                <a:gd name="connsiteY188" fmla="*/ 910004 h 2396328"/>
                <a:gd name="connsiteX189" fmla="*/ 11547 w 1295643"/>
                <a:gd name="connsiteY189" fmla="*/ 843178 h 2396328"/>
                <a:gd name="connsiteX190" fmla="*/ 5346 w 1295643"/>
                <a:gd name="connsiteY190" fmla="*/ 775006 h 2396328"/>
                <a:gd name="connsiteX191" fmla="*/ 0 w 1295643"/>
                <a:gd name="connsiteY191" fmla="*/ 703694 h 2396328"/>
                <a:gd name="connsiteX192" fmla="*/ 0 w 1295643"/>
                <a:gd name="connsiteY192" fmla="*/ 630813 h 2396328"/>
                <a:gd name="connsiteX193" fmla="*/ 3635 w 1295643"/>
                <a:gd name="connsiteY193" fmla="*/ 557260 h 2396328"/>
                <a:gd name="connsiteX194" fmla="*/ 11547 w 1295643"/>
                <a:gd name="connsiteY194" fmla="*/ 484379 h 2396328"/>
                <a:gd name="connsiteX195" fmla="*/ 23307 w 1295643"/>
                <a:gd name="connsiteY195" fmla="*/ 411722 h 2396328"/>
                <a:gd name="connsiteX196" fmla="*/ 35709 w 1295643"/>
                <a:gd name="connsiteY196" fmla="*/ 341532 h 2396328"/>
                <a:gd name="connsiteX197" fmla="*/ 53457 w 1295643"/>
                <a:gd name="connsiteY197" fmla="*/ 273360 h 2396328"/>
                <a:gd name="connsiteX198" fmla="*/ 74839 w 1295643"/>
                <a:gd name="connsiteY198" fmla="*/ 209225 h 2396328"/>
                <a:gd name="connsiteX199" fmla="*/ 97077 w 1295643"/>
                <a:gd name="connsiteY199" fmla="*/ 148453 h 2396328"/>
                <a:gd name="connsiteX200" fmla="*/ 122950 w 1295643"/>
                <a:gd name="connsiteY200" fmla="*/ 93512 h 2396328"/>
                <a:gd name="connsiteX201" fmla="*/ 150533 w 1295643"/>
                <a:gd name="connsiteY201" fmla="*/ 43504 h 2396328"/>
                <a:gd name="connsiteX202" fmla="*/ 183676 w 1295643"/>
                <a:gd name="connsiteY202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36488 w 1295643"/>
                <a:gd name="connsiteY145" fmla="*/ 1427347 h 2396328"/>
                <a:gd name="connsiteX146" fmla="*/ 515105 w 1295643"/>
                <a:gd name="connsiteY146" fmla="*/ 1438559 h 2396328"/>
                <a:gd name="connsiteX147" fmla="*/ 499069 w 1295643"/>
                <a:gd name="connsiteY147" fmla="*/ 1452014 h 2396328"/>
                <a:gd name="connsiteX148" fmla="*/ 473196 w 1295643"/>
                <a:gd name="connsiteY148" fmla="*/ 1490810 h 2396328"/>
                <a:gd name="connsiteX149" fmla="*/ 455234 w 1295643"/>
                <a:gd name="connsiteY149" fmla="*/ 1532968 h 2396328"/>
                <a:gd name="connsiteX150" fmla="*/ 441122 w 1295643"/>
                <a:gd name="connsiteY150" fmla="*/ 1576921 h 2396328"/>
                <a:gd name="connsiteX151" fmla="*/ 432997 w 1295643"/>
                <a:gd name="connsiteY151" fmla="*/ 1621771 h 2396328"/>
                <a:gd name="connsiteX152" fmla="*/ 429575 w 1295643"/>
                <a:gd name="connsiteY152" fmla="*/ 1669088 h 2396328"/>
                <a:gd name="connsiteX153" fmla="*/ 427651 w 1295643"/>
                <a:gd name="connsiteY153" fmla="*/ 1716629 h 2396328"/>
                <a:gd name="connsiteX154" fmla="*/ 429575 w 1295643"/>
                <a:gd name="connsiteY154" fmla="*/ 1764169 h 2396328"/>
                <a:gd name="connsiteX155" fmla="*/ 432997 w 1295643"/>
                <a:gd name="connsiteY155" fmla="*/ 1812832 h 2396328"/>
                <a:gd name="connsiteX156" fmla="*/ 437487 w 1295643"/>
                <a:gd name="connsiteY156" fmla="*/ 1861045 h 2396328"/>
                <a:gd name="connsiteX157" fmla="*/ 442833 w 1295643"/>
                <a:gd name="connsiteY157" fmla="*/ 1908362 h 2396328"/>
                <a:gd name="connsiteX158" fmla="*/ 443688 w 1295643"/>
                <a:gd name="connsiteY158" fmla="*/ 1977879 h 2396328"/>
                <a:gd name="connsiteX159" fmla="*/ 439197 w 1295643"/>
                <a:gd name="connsiteY159" fmla="*/ 2047396 h 2396328"/>
                <a:gd name="connsiteX160" fmla="*/ 431286 w 1295643"/>
                <a:gd name="connsiteY160" fmla="*/ 2114223 h 2396328"/>
                <a:gd name="connsiteX161" fmla="*/ 421450 w 1295643"/>
                <a:gd name="connsiteY161" fmla="*/ 2179703 h 2396328"/>
                <a:gd name="connsiteX162" fmla="*/ 409476 w 1295643"/>
                <a:gd name="connsiteY162" fmla="*/ 2396328 h 2396328"/>
                <a:gd name="connsiteX163" fmla="*/ 50891 w 1295643"/>
                <a:gd name="connsiteY163" fmla="*/ 2396328 h 2396328"/>
                <a:gd name="connsiteX164" fmla="*/ 91945 w 1295643"/>
                <a:gd name="connsiteY164" fmla="*/ 2308198 h 2396328"/>
                <a:gd name="connsiteX165" fmla="*/ 142622 w 1295643"/>
                <a:gd name="connsiteY165" fmla="*/ 2208407 h 2396328"/>
                <a:gd name="connsiteX166" fmla="*/ 160369 w 1295643"/>
                <a:gd name="connsiteY166" fmla="*/ 2172303 h 2396328"/>
                <a:gd name="connsiteX167" fmla="*/ 175551 w 1295643"/>
                <a:gd name="connsiteY167" fmla="*/ 2132162 h 2396328"/>
                <a:gd name="connsiteX168" fmla="*/ 189877 w 1295643"/>
                <a:gd name="connsiteY168" fmla="*/ 2087537 h 2396328"/>
                <a:gd name="connsiteX169" fmla="*/ 203134 w 1295643"/>
                <a:gd name="connsiteY169" fmla="*/ 2039996 h 2396328"/>
                <a:gd name="connsiteX170" fmla="*/ 213826 w 1295643"/>
                <a:gd name="connsiteY170" fmla="*/ 1988643 h 2396328"/>
                <a:gd name="connsiteX171" fmla="*/ 221951 w 1295643"/>
                <a:gd name="connsiteY171" fmla="*/ 1936393 h 2396328"/>
                <a:gd name="connsiteX172" fmla="*/ 229863 w 1295643"/>
                <a:gd name="connsiteY172" fmla="*/ 1881676 h 2396328"/>
                <a:gd name="connsiteX173" fmla="*/ 235208 w 1295643"/>
                <a:gd name="connsiteY173" fmla="*/ 1826286 h 2396328"/>
                <a:gd name="connsiteX174" fmla="*/ 239699 w 1295643"/>
                <a:gd name="connsiteY174" fmla="*/ 1768654 h 2396328"/>
                <a:gd name="connsiteX175" fmla="*/ 239699 w 1295643"/>
                <a:gd name="connsiteY175" fmla="*/ 1711919 h 2396328"/>
                <a:gd name="connsiteX176" fmla="*/ 239699 w 1295643"/>
                <a:gd name="connsiteY176" fmla="*/ 1655857 h 2396328"/>
                <a:gd name="connsiteX177" fmla="*/ 235208 w 1295643"/>
                <a:gd name="connsiteY177" fmla="*/ 1599570 h 2396328"/>
                <a:gd name="connsiteX178" fmla="*/ 229007 w 1295643"/>
                <a:gd name="connsiteY178" fmla="*/ 1545526 h 2396328"/>
                <a:gd name="connsiteX179" fmla="*/ 221096 w 1295643"/>
                <a:gd name="connsiteY179" fmla="*/ 1492828 h 2396328"/>
                <a:gd name="connsiteX180" fmla="*/ 209335 w 1295643"/>
                <a:gd name="connsiteY180" fmla="*/ 1441923 h 2396328"/>
                <a:gd name="connsiteX181" fmla="*/ 193298 w 1295643"/>
                <a:gd name="connsiteY181" fmla="*/ 1394607 h 2396328"/>
                <a:gd name="connsiteX182" fmla="*/ 175551 w 1295643"/>
                <a:gd name="connsiteY182" fmla="*/ 1349757 h 2396328"/>
                <a:gd name="connsiteX183" fmla="*/ 154168 w 1295643"/>
                <a:gd name="connsiteY183" fmla="*/ 1309616 h 2396328"/>
                <a:gd name="connsiteX184" fmla="*/ 130220 w 1295643"/>
                <a:gd name="connsiteY184" fmla="*/ 1274185 h 2396328"/>
                <a:gd name="connsiteX185" fmla="*/ 53457 w 1295643"/>
                <a:gd name="connsiteY185" fmla="*/ 1033789 h 2396328"/>
                <a:gd name="connsiteX186" fmla="*/ 41055 w 1295643"/>
                <a:gd name="connsiteY186" fmla="*/ 971672 h 2396328"/>
                <a:gd name="connsiteX187" fmla="*/ 25018 w 1295643"/>
                <a:gd name="connsiteY187" fmla="*/ 910004 h 2396328"/>
                <a:gd name="connsiteX188" fmla="*/ 11547 w 1295643"/>
                <a:gd name="connsiteY188" fmla="*/ 843178 h 2396328"/>
                <a:gd name="connsiteX189" fmla="*/ 5346 w 1295643"/>
                <a:gd name="connsiteY189" fmla="*/ 775006 h 2396328"/>
                <a:gd name="connsiteX190" fmla="*/ 0 w 1295643"/>
                <a:gd name="connsiteY190" fmla="*/ 703694 h 2396328"/>
                <a:gd name="connsiteX191" fmla="*/ 0 w 1295643"/>
                <a:gd name="connsiteY191" fmla="*/ 630813 h 2396328"/>
                <a:gd name="connsiteX192" fmla="*/ 3635 w 1295643"/>
                <a:gd name="connsiteY192" fmla="*/ 557260 h 2396328"/>
                <a:gd name="connsiteX193" fmla="*/ 11547 w 1295643"/>
                <a:gd name="connsiteY193" fmla="*/ 484379 h 2396328"/>
                <a:gd name="connsiteX194" fmla="*/ 23307 w 1295643"/>
                <a:gd name="connsiteY194" fmla="*/ 411722 h 2396328"/>
                <a:gd name="connsiteX195" fmla="*/ 35709 w 1295643"/>
                <a:gd name="connsiteY195" fmla="*/ 341532 h 2396328"/>
                <a:gd name="connsiteX196" fmla="*/ 53457 w 1295643"/>
                <a:gd name="connsiteY196" fmla="*/ 273360 h 2396328"/>
                <a:gd name="connsiteX197" fmla="*/ 74839 w 1295643"/>
                <a:gd name="connsiteY197" fmla="*/ 209225 h 2396328"/>
                <a:gd name="connsiteX198" fmla="*/ 97077 w 1295643"/>
                <a:gd name="connsiteY198" fmla="*/ 148453 h 2396328"/>
                <a:gd name="connsiteX199" fmla="*/ 122950 w 1295643"/>
                <a:gd name="connsiteY199" fmla="*/ 93512 h 2396328"/>
                <a:gd name="connsiteX200" fmla="*/ 150533 w 1295643"/>
                <a:gd name="connsiteY200" fmla="*/ 43504 h 2396328"/>
                <a:gd name="connsiteX201" fmla="*/ 183676 w 1295643"/>
                <a:gd name="connsiteY201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515105 w 1295643"/>
                <a:gd name="connsiteY145" fmla="*/ 1438559 h 2396328"/>
                <a:gd name="connsiteX146" fmla="*/ 499069 w 1295643"/>
                <a:gd name="connsiteY146" fmla="*/ 1452014 h 2396328"/>
                <a:gd name="connsiteX147" fmla="*/ 473196 w 1295643"/>
                <a:gd name="connsiteY147" fmla="*/ 1490810 h 2396328"/>
                <a:gd name="connsiteX148" fmla="*/ 455234 w 1295643"/>
                <a:gd name="connsiteY148" fmla="*/ 1532968 h 2396328"/>
                <a:gd name="connsiteX149" fmla="*/ 441122 w 1295643"/>
                <a:gd name="connsiteY149" fmla="*/ 1576921 h 2396328"/>
                <a:gd name="connsiteX150" fmla="*/ 432997 w 1295643"/>
                <a:gd name="connsiteY150" fmla="*/ 1621771 h 2396328"/>
                <a:gd name="connsiteX151" fmla="*/ 429575 w 1295643"/>
                <a:gd name="connsiteY151" fmla="*/ 1669088 h 2396328"/>
                <a:gd name="connsiteX152" fmla="*/ 427651 w 1295643"/>
                <a:gd name="connsiteY152" fmla="*/ 1716629 h 2396328"/>
                <a:gd name="connsiteX153" fmla="*/ 429575 w 1295643"/>
                <a:gd name="connsiteY153" fmla="*/ 1764169 h 2396328"/>
                <a:gd name="connsiteX154" fmla="*/ 432997 w 1295643"/>
                <a:gd name="connsiteY154" fmla="*/ 1812832 h 2396328"/>
                <a:gd name="connsiteX155" fmla="*/ 437487 w 1295643"/>
                <a:gd name="connsiteY155" fmla="*/ 1861045 h 2396328"/>
                <a:gd name="connsiteX156" fmla="*/ 442833 w 1295643"/>
                <a:gd name="connsiteY156" fmla="*/ 1908362 h 2396328"/>
                <a:gd name="connsiteX157" fmla="*/ 443688 w 1295643"/>
                <a:gd name="connsiteY157" fmla="*/ 1977879 h 2396328"/>
                <a:gd name="connsiteX158" fmla="*/ 439197 w 1295643"/>
                <a:gd name="connsiteY158" fmla="*/ 2047396 h 2396328"/>
                <a:gd name="connsiteX159" fmla="*/ 431286 w 1295643"/>
                <a:gd name="connsiteY159" fmla="*/ 2114223 h 2396328"/>
                <a:gd name="connsiteX160" fmla="*/ 421450 w 1295643"/>
                <a:gd name="connsiteY160" fmla="*/ 2179703 h 2396328"/>
                <a:gd name="connsiteX161" fmla="*/ 409476 w 1295643"/>
                <a:gd name="connsiteY161" fmla="*/ 2396328 h 2396328"/>
                <a:gd name="connsiteX162" fmla="*/ 50891 w 1295643"/>
                <a:gd name="connsiteY162" fmla="*/ 2396328 h 2396328"/>
                <a:gd name="connsiteX163" fmla="*/ 91945 w 1295643"/>
                <a:gd name="connsiteY163" fmla="*/ 2308198 h 2396328"/>
                <a:gd name="connsiteX164" fmla="*/ 142622 w 1295643"/>
                <a:gd name="connsiteY164" fmla="*/ 2208407 h 2396328"/>
                <a:gd name="connsiteX165" fmla="*/ 160369 w 1295643"/>
                <a:gd name="connsiteY165" fmla="*/ 2172303 h 2396328"/>
                <a:gd name="connsiteX166" fmla="*/ 175551 w 1295643"/>
                <a:gd name="connsiteY166" fmla="*/ 2132162 h 2396328"/>
                <a:gd name="connsiteX167" fmla="*/ 189877 w 1295643"/>
                <a:gd name="connsiteY167" fmla="*/ 2087537 h 2396328"/>
                <a:gd name="connsiteX168" fmla="*/ 203134 w 1295643"/>
                <a:gd name="connsiteY168" fmla="*/ 2039996 h 2396328"/>
                <a:gd name="connsiteX169" fmla="*/ 213826 w 1295643"/>
                <a:gd name="connsiteY169" fmla="*/ 1988643 h 2396328"/>
                <a:gd name="connsiteX170" fmla="*/ 221951 w 1295643"/>
                <a:gd name="connsiteY170" fmla="*/ 1936393 h 2396328"/>
                <a:gd name="connsiteX171" fmla="*/ 229863 w 1295643"/>
                <a:gd name="connsiteY171" fmla="*/ 1881676 h 2396328"/>
                <a:gd name="connsiteX172" fmla="*/ 235208 w 1295643"/>
                <a:gd name="connsiteY172" fmla="*/ 1826286 h 2396328"/>
                <a:gd name="connsiteX173" fmla="*/ 239699 w 1295643"/>
                <a:gd name="connsiteY173" fmla="*/ 1768654 h 2396328"/>
                <a:gd name="connsiteX174" fmla="*/ 239699 w 1295643"/>
                <a:gd name="connsiteY174" fmla="*/ 1711919 h 2396328"/>
                <a:gd name="connsiteX175" fmla="*/ 239699 w 1295643"/>
                <a:gd name="connsiteY175" fmla="*/ 1655857 h 2396328"/>
                <a:gd name="connsiteX176" fmla="*/ 235208 w 1295643"/>
                <a:gd name="connsiteY176" fmla="*/ 1599570 h 2396328"/>
                <a:gd name="connsiteX177" fmla="*/ 229007 w 1295643"/>
                <a:gd name="connsiteY177" fmla="*/ 1545526 h 2396328"/>
                <a:gd name="connsiteX178" fmla="*/ 221096 w 1295643"/>
                <a:gd name="connsiteY178" fmla="*/ 1492828 h 2396328"/>
                <a:gd name="connsiteX179" fmla="*/ 209335 w 1295643"/>
                <a:gd name="connsiteY179" fmla="*/ 1441923 h 2396328"/>
                <a:gd name="connsiteX180" fmla="*/ 193298 w 1295643"/>
                <a:gd name="connsiteY180" fmla="*/ 1394607 h 2396328"/>
                <a:gd name="connsiteX181" fmla="*/ 175551 w 1295643"/>
                <a:gd name="connsiteY181" fmla="*/ 1349757 h 2396328"/>
                <a:gd name="connsiteX182" fmla="*/ 154168 w 1295643"/>
                <a:gd name="connsiteY182" fmla="*/ 1309616 h 2396328"/>
                <a:gd name="connsiteX183" fmla="*/ 130220 w 1295643"/>
                <a:gd name="connsiteY183" fmla="*/ 1274185 h 2396328"/>
                <a:gd name="connsiteX184" fmla="*/ 53457 w 1295643"/>
                <a:gd name="connsiteY184" fmla="*/ 1033789 h 2396328"/>
                <a:gd name="connsiteX185" fmla="*/ 41055 w 1295643"/>
                <a:gd name="connsiteY185" fmla="*/ 971672 h 2396328"/>
                <a:gd name="connsiteX186" fmla="*/ 25018 w 1295643"/>
                <a:gd name="connsiteY186" fmla="*/ 910004 h 2396328"/>
                <a:gd name="connsiteX187" fmla="*/ 11547 w 1295643"/>
                <a:gd name="connsiteY187" fmla="*/ 843178 h 2396328"/>
                <a:gd name="connsiteX188" fmla="*/ 5346 w 1295643"/>
                <a:gd name="connsiteY188" fmla="*/ 775006 h 2396328"/>
                <a:gd name="connsiteX189" fmla="*/ 0 w 1295643"/>
                <a:gd name="connsiteY189" fmla="*/ 703694 h 2396328"/>
                <a:gd name="connsiteX190" fmla="*/ 0 w 1295643"/>
                <a:gd name="connsiteY190" fmla="*/ 630813 h 2396328"/>
                <a:gd name="connsiteX191" fmla="*/ 3635 w 1295643"/>
                <a:gd name="connsiteY191" fmla="*/ 557260 h 2396328"/>
                <a:gd name="connsiteX192" fmla="*/ 11547 w 1295643"/>
                <a:gd name="connsiteY192" fmla="*/ 484379 h 2396328"/>
                <a:gd name="connsiteX193" fmla="*/ 23307 w 1295643"/>
                <a:gd name="connsiteY193" fmla="*/ 411722 h 2396328"/>
                <a:gd name="connsiteX194" fmla="*/ 35709 w 1295643"/>
                <a:gd name="connsiteY194" fmla="*/ 341532 h 2396328"/>
                <a:gd name="connsiteX195" fmla="*/ 53457 w 1295643"/>
                <a:gd name="connsiteY195" fmla="*/ 273360 h 2396328"/>
                <a:gd name="connsiteX196" fmla="*/ 74839 w 1295643"/>
                <a:gd name="connsiteY196" fmla="*/ 209225 h 2396328"/>
                <a:gd name="connsiteX197" fmla="*/ 97077 w 1295643"/>
                <a:gd name="connsiteY197" fmla="*/ 148453 h 2396328"/>
                <a:gd name="connsiteX198" fmla="*/ 122950 w 1295643"/>
                <a:gd name="connsiteY198" fmla="*/ 93512 h 2396328"/>
                <a:gd name="connsiteX199" fmla="*/ 150533 w 1295643"/>
                <a:gd name="connsiteY199" fmla="*/ 43504 h 2396328"/>
                <a:gd name="connsiteX200" fmla="*/ 183676 w 1295643"/>
                <a:gd name="connsiteY200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510615 w 1295643"/>
                <a:gd name="connsiteY144" fmla="*/ 1296385 h 2396328"/>
                <a:gd name="connsiteX145" fmla="*/ 499069 w 1295643"/>
                <a:gd name="connsiteY145" fmla="*/ 1452014 h 2396328"/>
                <a:gd name="connsiteX146" fmla="*/ 473196 w 1295643"/>
                <a:gd name="connsiteY146" fmla="*/ 1490810 h 2396328"/>
                <a:gd name="connsiteX147" fmla="*/ 455234 w 1295643"/>
                <a:gd name="connsiteY147" fmla="*/ 1532968 h 2396328"/>
                <a:gd name="connsiteX148" fmla="*/ 441122 w 1295643"/>
                <a:gd name="connsiteY148" fmla="*/ 1576921 h 2396328"/>
                <a:gd name="connsiteX149" fmla="*/ 432997 w 1295643"/>
                <a:gd name="connsiteY149" fmla="*/ 1621771 h 2396328"/>
                <a:gd name="connsiteX150" fmla="*/ 429575 w 1295643"/>
                <a:gd name="connsiteY150" fmla="*/ 1669088 h 2396328"/>
                <a:gd name="connsiteX151" fmla="*/ 427651 w 1295643"/>
                <a:gd name="connsiteY151" fmla="*/ 1716629 h 2396328"/>
                <a:gd name="connsiteX152" fmla="*/ 429575 w 1295643"/>
                <a:gd name="connsiteY152" fmla="*/ 1764169 h 2396328"/>
                <a:gd name="connsiteX153" fmla="*/ 432997 w 1295643"/>
                <a:gd name="connsiteY153" fmla="*/ 1812832 h 2396328"/>
                <a:gd name="connsiteX154" fmla="*/ 437487 w 1295643"/>
                <a:gd name="connsiteY154" fmla="*/ 1861045 h 2396328"/>
                <a:gd name="connsiteX155" fmla="*/ 442833 w 1295643"/>
                <a:gd name="connsiteY155" fmla="*/ 1908362 h 2396328"/>
                <a:gd name="connsiteX156" fmla="*/ 443688 w 1295643"/>
                <a:gd name="connsiteY156" fmla="*/ 1977879 h 2396328"/>
                <a:gd name="connsiteX157" fmla="*/ 439197 w 1295643"/>
                <a:gd name="connsiteY157" fmla="*/ 2047396 h 2396328"/>
                <a:gd name="connsiteX158" fmla="*/ 431286 w 1295643"/>
                <a:gd name="connsiteY158" fmla="*/ 2114223 h 2396328"/>
                <a:gd name="connsiteX159" fmla="*/ 421450 w 1295643"/>
                <a:gd name="connsiteY159" fmla="*/ 2179703 h 2396328"/>
                <a:gd name="connsiteX160" fmla="*/ 409476 w 1295643"/>
                <a:gd name="connsiteY160" fmla="*/ 2396328 h 2396328"/>
                <a:gd name="connsiteX161" fmla="*/ 50891 w 1295643"/>
                <a:gd name="connsiteY161" fmla="*/ 2396328 h 2396328"/>
                <a:gd name="connsiteX162" fmla="*/ 91945 w 1295643"/>
                <a:gd name="connsiteY162" fmla="*/ 2308198 h 2396328"/>
                <a:gd name="connsiteX163" fmla="*/ 142622 w 1295643"/>
                <a:gd name="connsiteY163" fmla="*/ 2208407 h 2396328"/>
                <a:gd name="connsiteX164" fmla="*/ 160369 w 1295643"/>
                <a:gd name="connsiteY164" fmla="*/ 2172303 h 2396328"/>
                <a:gd name="connsiteX165" fmla="*/ 175551 w 1295643"/>
                <a:gd name="connsiteY165" fmla="*/ 2132162 h 2396328"/>
                <a:gd name="connsiteX166" fmla="*/ 189877 w 1295643"/>
                <a:gd name="connsiteY166" fmla="*/ 2087537 h 2396328"/>
                <a:gd name="connsiteX167" fmla="*/ 203134 w 1295643"/>
                <a:gd name="connsiteY167" fmla="*/ 2039996 h 2396328"/>
                <a:gd name="connsiteX168" fmla="*/ 213826 w 1295643"/>
                <a:gd name="connsiteY168" fmla="*/ 1988643 h 2396328"/>
                <a:gd name="connsiteX169" fmla="*/ 221951 w 1295643"/>
                <a:gd name="connsiteY169" fmla="*/ 1936393 h 2396328"/>
                <a:gd name="connsiteX170" fmla="*/ 229863 w 1295643"/>
                <a:gd name="connsiteY170" fmla="*/ 1881676 h 2396328"/>
                <a:gd name="connsiteX171" fmla="*/ 235208 w 1295643"/>
                <a:gd name="connsiteY171" fmla="*/ 1826286 h 2396328"/>
                <a:gd name="connsiteX172" fmla="*/ 239699 w 1295643"/>
                <a:gd name="connsiteY172" fmla="*/ 1768654 h 2396328"/>
                <a:gd name="connsiteX173" fmla="*/ 239699 w 1295643"/>
                <a:gd name="connsiteY173" fmla="*/ 1711919 h 2396328"/>
                <a:gd name="connsiteX174" fmla="*/ 239699 w 1295643"/>
                <a:gd name="connsiteY174" fmla="*/ 1655857 h 2396328"/>
                <a:gd name="connsiteX175" fmla="*/ 235208 w 1295643"/>
                <a:gd name="connsiteY175" fmla="*/ 1599570 h 2396328"/>
                <a:gd name="connsiteX176" fmla="*/ 229007 w 1295643"/>
                <a:gd name="connsiteY176" fmla="*/ 1545526 h 2396328"/>
                <a:gd name="connsiteX177" fmla="*/ 221096 w 1295643"/>
                <a:gd name="connsiteY177" fmla="*/ 1492828 h 2396328"/>
                <a:gd name="connsiteX178" fmla="*/ 209335 w 1295643"/>
                <a:gd name="connsiteY178" fmla="*/ 1441923 h 2396328"/>
                <a:gd name="connsiteX179" fmla="*/ 193298 w 1295643"/>
                <a:gd name="connsiteY179" fmla="*/ 1394607 h 2396328"/>
                <a:gd name="connsiteX180" fmla="*/ 175551 w 1295643"/>
                <a:gd name="connsiteY180" fmla="*/ 1349757 h 2396328"/>
                <a:gd name="connsiteX181" fmla="*/ 154168 w 1295643"/>
                <a:gd name="connsiteY181" fmla="*/ 1309616 h 2396328"/>
                <a:gd name="connsiteX182" fmla="*/ 130220 w 1295643"/>
                <a:gd name="connsiteY182" fmla="*/ 1274185 h 2396328"/>
                <a:gd name="connsiteX183" fmla="*/ 53457 w 1295643"/>
                <a:gd name="connsiteY183" fmla="*/ 1033789 h 2396328"/>
                <a:gd name="connsiteX184" fmla="*/ 41055 w 1295643"/>
                <a:gd name="connsiteY184" fmla="*/ 971672 h 2396328"/>
                <a:gd name="connsiteX185" fmla="*/ 25018 w 1295643"/>
                <a:gd name="connsiteY185" fmla="*/ 910004 h 2396328"/>
                <a:gd name="connsiteX186" fmla="*/ 11547 w 1295643"/>
                <a:gd name="connsiteY186" fmla="*/ 843178 h 2396328"/>
                <a:gd name="connsiteX187" fmla="*/ 5346 w 1295643"/>
                <a:gd name="connsiteY187" fmla="*/ 775006 h 2396328"/>
                <a:gd name="connsiteX188" fmla="*/ 0 w 1295643"/>
                <a:gd name="connsiteY188" fmla="*/ 703694 h 2396328"/>
                <a:gd name="connsiteX189" fmla="*/ 0 w 1295643"/>
                <a:gd name="connsiteY189" fmla="*/ 630813 h 2396328"/>
                <a:gd name="connsiteX190" fmla="*/ 3635 w 1295643"/>
                <a:gd name="connsiteY190" fmla="*/ 557260 h 2396328"/>
                <a:gd name="connsiteX191" fmla="*/ 11547 w 1295643"/>
                <a:gd name="connsiteY191" fmla="*/ 484379 h 2396328"/>
                <a:gd name="connsiteX192" fmla="*/ 23307 w 1295643"/>
                <a:gd name="connsiteY192" fmla="*/ 411722 h 2396328"/>
                <a:gd name="connsiteX193" fmla="*/ 35709 w 1295643"/>
                <a:gd name="connsiteY193" fmla="*/ 341532 h 2396328"/>
                <a:gd name="connsiteX194" fmla="*/ 53457 w 1295643"/>
                <a:gd name="connsiteY194" fmla="*/ 273360 h 2396328"/>
                <a:gd name="connsiteX195" fmla="*/ 74839 w 1295643"/>
                <a:gd name="connsiteY195" fmla="*/ 209225 h 2396328"/>
                <a:gd name="connsiteX196" fmla="*/ 97077 w 1295643"/>
                <a:gd name="connsiteY196" fmla="*/ 148453 h 2396328"/>
                <a:gd name="connsiteX197" fmla="*/ 122950 w 1295643"/>
                <a:gd name="connsiteY197" fmla="*/ 93512 h 2396328"/>
                <a:gd name="connsiteX198" fmla="*/ 150533 w 1295643"/>
                <a:gd name="connsiteY198" fmla="*/ 43504 h 2396328"/>
                <a:gd name="connsiteX199" fmla="*/ 183676 w 1295643"/>
                <a:gd name="connsiteY199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506980 w 1295643"/>
                <a:gd name="connsiteY143" fmla="*/ 1282930 h 2396328"/>
                <a:gd name="connsiteX144" fmla="*/ 499069 w 1295643"/>
                <a:gd name="connsiteY144" fmla="*/ 1452014 h 2396328"/>
                <a:gd name="connsiteX145" fmla="*/ 473196 w 1295643"/>
                <a:gd name="connsiteY145" fmla="*/ 1490810 h 2396328"/>
                <a:gd name="connsiteX146" fmla="*/ 455234 w 1295643"/>
                <a:gd name="connsiteY146" fmla="*/ 1532968 h 2396328"/>
                <a:gd name="connsiteX147" fmla="*/ 441122 w 1295643"/>
                <a:gd name="connsiteY147" fmla="*/ 1576921 h 2396328"/>
                <a:gd name="connsiteX148" fmla="*/ 432997 w 1295643"/>
                <a:gd name="connsiteY148" fmla="*/ 1621771 h 2396328"/>
                <a:gd name="connsiteX149" fmla="*/ 429575 w 1295643"/>
                <a:gd name="connsiteY149" fmla="*/ 1669088 h 2396328"/>
                <a:gd name="connsiteX150" fmla="*/ 427651 w 1295643"/>
                <a:gd name="connsiteY150" fmla="*/ 1716629 h 2396328"/>
                <a:gd name="connsiteX151" fmla="*/ 429575 w 1295643"/>
                <a:gd name="connsiteY151" fmla="*/ 1764169 h 2396328"/>
                <a:gd name="connsiteX152" fmla="*/ 432997 w 1295643"/>
                <a:gd name="connsiteY152" fmla="*/ 1812832 h 2396328"/>
                <a:gd name="connsiteX153" fmla="*/ 437487 w 1295643"/>
                <a:gd name="connsiteY153" fmla="*/ 1861045 h 2396328"/>
                <a:gd name="connsiteX154" fmla="*/ 442833 w 1295643"/>
                <a:gd name="connsiteY154" fmla="*/ 1908362 h 2396328"/>
                <a:gd name="connsiteX155" fmla="*/ 443688 w 1295643"/>
                <a:gd name="connsiteY155" fmla="*/ 1977879 h 2396328"/>
                <a:gd name="connsiteX156" fmla="*/ 439197 w 1295643"/>
                <a:gd name="connsiteY156" fmla="*/ 2047396 h 2396328"/>
                <a:gd name="connsiteX157" fmla="*/ 431286 w 1295643"/>
                <a:gd name="connsiteY157" fmla="*/ 2114223 h 2396328"/>
                <a:gd name="connsiteX158" fmla="*/ 421450 w 1295643"/>
                <a:gd name="connsiteY158" fmla="*/ 2179703 h 2396328"/>
                <a:gd name="connsiteX159" fmla="*/ 409476 w 1295643"/>
                <a:gd name="connsiteY159" fmla="*/ 2396328 h 2396328"/>
                <a:gd name="connsiteX160" fmla="*/ 50891 w 1295643"/>
                <a:gd name="connsiteY160" fmla="*/ 2396328 h 2396328"/>
                <a:gd name="connsiteX161" fmla="*/ 91945 w 1295643"/>
                <a:gd name="connsiteY161" fmla="*/ 2308198 h 2396328"/>
                <a:gd name="connsiteX162" fmla="*/ 142622 w 1295643"/>
                <a:gd name="connsiteY162" fmla="*/ 2208407 h 2396328"/>
                <a:gd name="connsiteX163" fmla="*/ 160369 w 1295643"/>
                <a:gd name="connsiteY163" fmla="*/ 2172303 h 2396328"/>
                <a:gd name="connsiteX164" fmla="*/ 175551 w 1295643"/>
                <a:gd name="connsiteY164" fmla="*/ 2132162 h 2396328"/>
                <a:gd name="connsiteX165" fmla="*/ 189877 w 1295643"/>
                <a:gd name="connsiteY165" fmla="*/ 2087537 h 2396328"/>
                <a:gd name="connsiteX166" fmla="*/ 203134 w 1295643"/>
                <a:gd name="connsiteY166" fmla="*/ 2039996 h 2396328"/>
                <a:gd name="connsiteX167" fmla="*/ 213826 w 1295643"/>
                <a:gd name="connsiteY167" fmla="*/ 1988643 h 2396328"/>
                <a:gd name="connsiteX168" fmla="*/ 221951 w 1295643"/>
                <a:gd name="connsiteY168" fmla="*/ 1936393 h 2396328"/>
                <a:gd name="connsiteX169" fmla="*/ 229863 w 1295643"/>
                <a:gd name="connsiteY169" fmla="*/ 1881676 h 2396328"/>
                <a:gd name="connsiteX170" fmla="*/ 235208 w 1295643"/>
                <a:gd name="connsiteY170" fmla="*/ 1826286 h 2396328"/>
                <a:gd name="connsiteX171" fmla="*/ 239699 w 1295643"/>
                <a:gd name="connsiteY171" fmla="*/ 1768654 h 2396328"/>
                <a:gd name="connsiteX172" fmla="*/ 239699 w 1295643"/>
                <a:gd name="connsiteY172" fmla="*/ 1711919 h 2396328"/>
                <a:gd name="connsiteX173" fmla="*/ 239699 w 1295643"/>
                <a:gd name="connsiteY173" fmla="*/ 1655857 h 2396328"/>
                <a:gd name="connsiteX174" fmla="*/ 235208 w 1295643"/>
                <a:gd name="connsiteY174" fmla="*/ 1599570 h 2396328"/>
                <a:gd name="connsiteX175" fmla="*/ 229007 w 1295643"/>
                <a:gd name="connsiteY175" fmla="*/ 1545526 h 2396328"/>
                <a:gd name="connsiteX176" fmla="*/ 221096 w 1295643"/>
                <a:gd name="connsiteY176" fmla="*/ 1492828 h 2396328"/>
                <a:gd name="connsiteX177" fmla="*/ 209335 w 1295643"/>
                <a:gd name="connsiteY177" fmla="*/ 1441923 h 2396328"/>
                <a:gd name="connsiteX178" fmla="*/ 193298 w 1295643"/>
                <a:gd name="connsiteY178" fmla="*/ 1394607 h 2396328"/>
                <a:gd name="connsiteX179" fmla="*/ 175551 w 1295643"/>
                <a:gd name="connsiteY179" fmla="*/ 1349757 h 2396328"/>
                <a:gd name="connsiteX180" fmla="*/ 154168 w 1295643"/>
                <a:gd name="connsiteY180" fmla="*/ 1309616 h 2396328"/>
                <a:gd name="connsiteX181" fmla="*/ 130220 w 1295643"/>
                <a:gd name="connsiteY181" fmla="*/ 1274185 h 2396328"/>
                <a:gd name="connsiteX182" fmla="*/ 53457 w 1295643"/>
                <a:gd name="connsiteY182" fmla="*/ 1033789 h 2396328"/>
                <a:gd name="connsiteX183" fmla="*/ 41055 w 1295643"/>
                <a:gd name="connsiteY183" fmla="*/ 971672 h 2396328"/>
                <a:gd name="connsiteX184" fmla="*/ 25018 w 1295643"/>
                <a:gd name="connsiteY184" fmla="*/ 910004 h 2396328"/>
                <a:gd name="connsiteX185" fmla="*/ 11547 w 1295643"/>
                <a:gd name="connsiteY185" fmla="*/ 843178 h 2396328"/>
                <a:gd name="connsiteX186" fmla="*/ 5346 w 1295643"/>
                <a:gd name="connsiteY186" fmla="*/ 775006 h 2396328"/>
                <a:gd name="connsiteX187" fmla="*/ 0 w 1295643"/>
                <a:gd name="connsiteY187" fmla="*/ 703694 h 2396328"/>
                <a:gd name="connsiteX188" fmla="*/ 0 w 1295643"/>
                <a:gd name="connsiteY188" fmla="*/ 630813 h 2396328"/>
                <a:gd name="connsiteX189" fmla="*/ 3635 w 1295643"/>
                <a:gd name="connsiteY189" fmla="*/ 557260 h 2396328"/>
                <a:gd name="connsiteX190" fmla="*/ 11547 w 1295643"/>
                <a:gd name="connsiteY190" fmla="*/ 484379 h 2396328"/>
                <a:gd name="connsiteX191" fmla="*/ 23307 w 1295643"/>
                <a:gd name="connsiteY191" fmla="*/ 411722 h 2396328"/>
                <a:gd name="connsiteX192" fmla="*/ 35709 w 1295643"/>
                <a:gd name="connsiteY192" fmla="*/ 341532 h 2396328"/>
                <a:gd name="connsiteX193" fmla="*/ 53457 w 1295643"/>
                <a:gd name="connsiteY193" fmla="*/ 273360 h 2396328"/>
                <a:gd name="connsiteX194" fmla="*/ 74839 w 1295643"/>
                <a:gd name="connsiteY194" fmla="*/ 209225 h 2396328"/>
                <a:gd name="connsiteX195" fmla="*/ 97077 w 1295643"/>
                <a:gd name="connsiteY195" fmla="*/ 148453 h 2396328"/>
                <a:gd name="connsiteX196" fmla="*/ 122950 w 1295643"/>
                <a:gd name="connsiteY196" fmla="*/ 93512 h 2396328"/>
                <a:gd name="connsiteX197" fmla="*/ 150533 w 1295643"/>
                <a:gd name="connsiteY197" fmla="*/ 43504 h 2396328"/>
                <a:gd name="connsiteX198" fmla="*/ 183676 w 1295643"/>
                <a:gd name="connsiteY198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499069 w 1295643"/>
                <a:gd name="connsiteY143" fmla="*/ 1452014 h 2396328"/>
                <a:gd name="connsiteX144" fmla="*/ 473196 w 1295643"/>
                <a:gd name="connsiteY144" fmla="*/ 1490810 h 2396328"/>
                <a:gd name="connsiteX145" fmla="*/ 455234 w 1295643"/>
                <a:gd name="connsiteY145" fmla="*/ 1532968 h 2396328"/>
                <a:gd name="connsiteX146" fmla="*/ 441122 w 1295643"/>
                <a:gd name="connsiteY146" fmla="*/ 1576921 h 2396328"/>
                <a:gd name="connsiteX147" fmla="*/ 432997 w 1295643"/>
                <a:gd name="connsiteY147" fmla="*/ 1621771 h 2396328"/>
                <a:gd name="connsiteX148" fmla="*/ 429575 w 1295643"/>
                <a:gd name="connsiteY148" fmla="*/ 1669088 h 2396328"/>
                <a:gd name="connsiteX149" fmla="*/ 427651 w 1295643"/>
                <a:gd name="connsiteY149" fmla="*/ 1716629 h 2396328"/>
                <a:gd name="connsiteX150" fmla="*/ 429575 w 1295643"/>
                <a:gd name="connsiteY150" fmla="*/ 1764169 h 2396328"/>
                <a:gd name="connsiteX151" fmla="*/ 432997 w 1295643"/>
                <a:gd name="connsiteY151" fmla="*/ 1812832 h 2396328"/>
                <a:gd name="connsiteX152" fmla="*/ 437487 w 1295643"/>
                <a:gd name="connsiteY152" fmla="*/ 1861045 h 2396328"/>
                <a:gd name="connsiteX153" fmla="*/ 442833 w 1295643"/>
                <a:gd name="connsiteY153" fmla="*/ 1908362 h 2396328"/>
                <a:gd name="connsiteX154" fmla="*/ 443688 w 1295643"/>
                <a:gd name="connsiteY154" fmla="*/ 1977879 h 2396328"/>
                <a:gd name="connsiteX155" fmla="*/ 439197 w 1295643"/>
                <a:gd name="connsiteY155" fmla="*/ 2047396 h 2396328"/>
                <a:gd name="connsiteX156" fmla="*/ 431286 w 1295643"/>
                <a:gd name="connsiteY156" fmla="*/ 2114223 h 2396328"/>
                <a:gd name="connsiteX157" fmla="*/ 421450 w 1295643"/>
                <a:gd name="connsiteY157" fmla="*/ 2179703 h 2396328"/>
                <a:gd name="connsiteX158" fmla="*/ 409476 w 1295643"/>
                <a:gd name="connsiteY158" fmla="*/ 2396328 h 2396328"/>
                <a:gd name="connsiteX159" fmla="*/ 50891 w 1295643"/>
                <a:gd name="connsiteY159" fmla="*/ 2396328 h 2396328"/>
                <a:gd name="connsiteX160" fmla="*/ 91945 w 1295643"/>
                <a:gd name="connsiteY160" fmla="*/ 2308198 h 2396328"/>
                <a:gd name="connsiteX161" fmla="*/ 142622 w 1295643"/>
                <a:gd name="connsiteY161" fmla="*/ 2208407 h 2396328"/>
                <a:gd name="connsiteX162" fmla="*/ 160369 w 1295643"/>
                <a:gd name="connsiteY162" fmla="*/ 2172303 h 2396328"/>
                <a:gd name="connsiteX163" fmla="*/ 175551 w 1295643"/>
                <a:gd name="connsiteY163" fmla="*/ 2132162 h 2396328"/>
                <a:gd name="connsiteX164" fmla="*/ 189877 w 1295643"/>
                <a:gd name="connsiteY164" fmla="*/ 2087537 h 2396328"/>
                <a:gd name="connsiteX165" fmla="*/ 203134 w 1295643"/>
                <a:gd name="connsiteY165" fmla="*/ 2039996 h 2396328"/>
                <a:gd name="connsiteX166" fmla="*/ 213826 w 1295643"/>
                <a:gd name="connsiteY166" fmla="*/ 1988643 h 2396328"/>
                <a:gd name="connsiteX167" fmla="*/ 221951 w 1295643"/>
                <a:gd name="connsiteY167" fmla="*/ 1936393 h 2396328"/>
                <a:gd name="connsiteX168" fmla="*/ 229863 w 1295643"/>
                <a:gd name="connsiteY168" fmla="*/ 1881676 h 2396328"/>
                <a:gd name="connsiteX169" fmla="*/ 235208 w 1295643"/>
                <a:gd name="connsiteY169" fmla="*/ 1826286 h 2396328"/>
                <a:gd name="connsiteX170" fmla="*/ 239699 w 1295643"/>
                <a:gd name="connsiteY170" fmla="*/ 1768654 h 2396328"/>
                <a:gd name="connsiteX171" fmla="*/ 239699 w 1295643"/>
                <a:gd name="connsiteY171" fmla="*/ 1711919 h 2396328"/>
                <a:gd name="connsiteX172" fmla="*/ 239699 w 1295643"/>
                <a:gd name="connsiteY172" fmla="*/ 1655857 h 2396328"/>
                <a:gd name="connsiteX173" fmla="*/ 235208 w 1295643"/>
                <a:gd name="connsiteY173" fmla="*/ 1599570 h 2396328"/>
                <a:gd name="connsiteX174" fmla="*/ 229007 w 1295643"/>
                <a:gd name="connsiteY174" fmla="*/ 1545526 h 2396328"/>
                <a:gd name="connsiteX175" fmla="*/ 221096 w 1295643"/>
                <a:gd name="connsiteY175" fmla="*/ 1492828 h 2396328"/>
                <a:gd name="connsiteX176" fmla="*/ 209335 w 1295643"/>
                <a:gd name="connsiteY176" fmla="*/ 1441923 h 2396328"/>
                <a:gd name="connsiteX177" fmla="*/ 193298 w 1295643"/>
                <a:gd name="connsiteY177" fmla="*/ 1394607 h 2396328"/>
                <a:gd name="connsiteX178" fmla="*/ 175551 w 1295643"/>
                <a:gd name="connsiteY178" fmla="*/ 1349757 h 2396328"/>
                <a:gd name="connsiteX179" fmla="*/ 154168 w 1295643"/>
                <a:gd name="connsiteY179" fmla="*/ 1309616 h 2396328"/>
                <a:gd name="connsiteX180" fmla="*/ 130220 w 1295643"/>
                <a:gd name="connsiteY180" fmla="*/ 1274185 h 2396328"/>
                <a:gd name="connsiteX181" fmla="*/ 53457 w 1295643"/>
                <a:gd name="connsiteY181" fmla="*/ 1033789 h 2396328"/>
                <a:gd name="connsiteX182" fmla="*/ 41055 w 1295643"/>
                <a:gd name="connsiteY182" fmla="*/ 971672 h 2396328"/>
                <a:gd name="connsiteX183" fmla="*/ 25018 w 1295643"/>
                <a:gd name="connsiteY183" fmla="*/ 910004 h 2396328"/>
                <a:gd name="connsiteX184" fmla="*/ 11547 w 1295643"/>
                <a:gd name="connsiteY184" fmla="*/ 843178 h 2396328"/>
                <a:gd name="connsiteX185" fmla="*/ 5346 w 1295643"/>
                <a:gd name="connsiteY185" fmla="*/ 775006 h 2396328"/>
                <a:gd name="connsiteX186" fmla="*/ 0 w 1295643"/>
                <a:gd name="connsiteY186" fmla="*/ 703694 h 2396328"/>
                <a:gd name="connsiteX187" fmla="*/ 0 w 1295643"/>
                <a:gd name="connsiteY187" fmla="*/ 630813 h 2396328"/>
                <a:gd name="connsiteX188" fmla="*/ 3635 w 1295643"/>
                <a:gd name="connsiteY188" fmla="*/ 557260 h 2396328"/>
                <a:gd name="connsiteX189" fmla="*/ 11547 w 1295643"/>
                <a:gd name="connsiteY189" fmla="*/ 484379 h 2396328"/>
                <a:gd name="connsiteX190" fmla="*/ 23307 w 1295643"/>
                <a:gd name="connsiteY190" fmla="*/ 411722 h 2396328"/>
                <a:gd name="connsiteX191" fmla="*/ 35709 w 1295643"/>
                <a:gd name="connsiteY191" fmla="*/ 341532 h 2396328"/>
                <a:gd name="connsiteX192" fmla="*/ 53457 w 1295643"/>
                <a:gd name="connsiteY192" fmla="*/ 273360 h 2396328"/>
                <a:gd name="connsiteX193" fmla="*/ 74839 w 1295643"/>
                <a:gd name="connsiteY193" fmla="*/ 209225 h 2396328"/>
                <a:gd name="connsiteX194" fmla="*/ 97077 w 1295643"/>
                <a:gd name="connsiteY194" fmla="*/ 148453 h 2396328"/>
                <a:gd name="connsiteX195" fmla="*/ 122950 w 1295643"/>
                <a:gd name="connsiteY195" fmla="*/ 93512 h 2396328"/>
                <a:gd name="connsiteX196" fmla="*/ 150533 w 1295643"/>
                <a:gd name="connsiteY196" fmla="*/ 43504 h 2396328"/>
                <a:gd name="connsiteX197" fmla="*/ 183676 w 1295643"/>
                <a:gd name="connsiteY197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473196 w 1295643"/>
                <a:gd name="connsiteY143" fmla="*/ 1490810 h 2396328"/>
                <a:gd name="connsiteX144" fmla="*/ 455234 w 1295643"/>
                <a:gd name="connsiteY144" fmla="*/ 1532968 h 2396328"/>
                <a:gd name="connsiteX145" fmla="*/ 441122 w 1295643"/>
                <a:gd name="connsiteY145" fmla="*/ 1576921 h 2396328"/>
                <a:gd name="connsiteX146" fmla="*/ 432997 w 1295643"/>
                <a:gd name="connsiteY146" fmla="*/ 1621771 h 2396328"/>
                <a:gd name="connsiteX147" fmla="*/ 429575 w 1295643"/>
                <a:gd name="connsiteY147" fmla="*/ 1669088 h 2396328"/>
                <a:gd name="connsiteX148" fmla="*/ 427651 w 1295643"/>
                <a:gd name="connsiteY148" fmla="*/ 1716629 h 2396328"/>
                <a:gd name="connsiteX149" fmla="*/ 429575 w 1295643"/>
                <a:gd name="connsiteY149" fmla="*/ 1764169 h 2396328"/>
                <a:gd name="connsiteX150" fmla="*/ 432997 w 1295643"/>
                <a:gd name="connsiteY150" fmla="*/ 1812832 h 2396328"/>
                <a:gd name="connsiteX151" fmla="*/ 437487 w 1295643"/>
                <a:gd name="connsiteY151" fmla="*/ 1861045 h 2396328"/>
                <a:gd name="connsiteX152" fmla="*/ 442833 w 1295643"/>
                <a:gd name="connsiteY152" fmla="*/ 1908362 h 2396328"/>
                <a:gd name="connsiteX153" fmla="*/ 443688 w 1295643"/>
                <a:gd name="connsiteY153" fmla="*/ 1977879 h 2396328"/>
                <a:gd name="connsiteX154" fmla="*/ 439197 w 1295643"/>
                <a:gd name="connsiteY154" fmla="*/ 2047396 h 2396328"/>
                <a:gd name="connsiteX155" fmla="*/ 431286 w 1295643"/>
                <a:gd name="connsiteY155" fmla="*/ 2114223 h 2396328"/>
                <a:gd name="connsiteX156" fmla="*/ 421450 w 1295643"/>
                <a:gd name="connsiteY156" fmla="*/ 2179703 h 2396328"/>
                <a:gd name="connsiteX157" fmla="*/ 409476 w 1295643"/>
                <a:gd name="connsiteY157" fmla="*/ 2396328 h 2396328"/>
                <a:gd name="connsiteX158" fmla="*/ 50891 w 1295643"/>
                <a:gd name="connsiteY158" fmla="*/ 2396328 h 2396328"/>
                <a:gd name="connsiteX159" fmla="*/ 91945 w 1295643"/>
                <a:gd name="connsiteY159" fmla="*/ 2308198 h 2396328"/>
                <a:gd name="connsiteX160" fmla="*/ 142622 w 1295643"/>
                <a:gd name="connsiteY160" fmla="*/ 2208407 h 2396328"/>
                <a:gd name="connsiteX161" fmla="*/ 160369 w 1295643"/>
                <a:gd name="connsiteY161" fmla="*/ 2172303 h 2396328"/>
                <a:gd name="connsiteX162" fmla="*/ 175551 w 1295643"/>
                <a:gd name="connsiteY162" fmla="*/ 2132162 h 2396328"/>
                <a:gd name="connsiteX163" fmla="*/ 189877 w 1295643"/>
                <a:gd name="connsiteY163" fmla="*/ 2087537 h 2396328"/>
                <a:gd name="connsiteX164" fmla="*/ 203134 w 1295643"/>
                <a:gd name="connsiteY164" fmla="*/ 2039996 h 2396328"/>
                <a:gd name="connsiteX165" fmla="*/ 213826 w 1295643"/>
                <a:gd name="connsiteY165" fmla="*/ 1988643 h 2396328"/>
                <a:gd name="connsiteX166" fmla="*/ 221951 w 1295643"/>
                <a:gd name="connsiteY166" fmla="*/ 1936393 h 2396328"/>
                <a:gd name="connsiteX167" fmla="*/ 229863 w 1295643"/>
                <a:gd name="connsiteY167" fmla="*/ 1881676 h 2396328"/>
                <a:gd name="connsiteX168" fmla="*/ 235208 w 1295643"/>
                <a:gd name="connsiteY168" fmla="*/ 1826286 h 2396328"/>
                <a:gd name="connsiteX169" fmla="*/ 239699 w 1295643"/>
                <a:gd name="connsiteY169" fmla="*/ 1768654 h 2396328"/>
                <a:gd name="connsiteX170" fmla="*/ 239699 w 1295643"/>
                <a:gd name="connsiteY170" fmla="*/ 1711919 h 2396328"/>
                <a:gd name="connsiteX171" fmla="*/ 239699 w 1295643"/>
                <a:gd name="connsiteY171" fmla="*/ 1655857 h 2396328"/>
                <a:gd name="connsiteX172" fmla="*/ 235208 w 1295643"/>
                <a:gd name="connsiteY172" fmla="*/ 1599570 h 2396328"/>
                <a:gd name="connsiteX173" fmla="*/ 229007 w 1295643"/>
                <a:gd name="connsiteY173" fmla="*/ 1545526 h 2396328"/>
                <a:gd name="connsiteX174" fmla="*/ 221096 w 1295643"/>
                <a:gd name="connsiteY174" fmla="*/ 1492828 h 2396328"/>
                <a:gd name="connsiteX175" fmla="*/ 209335 w 1295643"/>
                <a:gd name="connsiteY175" fmla="*/ 1441923 h 2396328"/>
                <a:gd name="connsiteX176" fmla="*/ 193298 w 1295643"/>
                <a:gd name="connsiteY176" fmla="*/ 1394607 h 2396328"/>
                <a:gd name="connsiteX177" fmla="*/ 175551 w 1295643"/>
                <a:gd name="connsiteY177" fmla="*/ 1349757 h 2396328"/>
                <a:gd name="connsiteX178" fmla="*/ 154168 w 1295643"/>
                <a:gd name="connsiteY178" fmla="*/ 1309616 h 2396328"/>
                <a:gd name="connsiteX179" fmla="*/ 130220 w 1295643"/>
                <a:gd name="connsiteY179" fmla="*/ 1274185 h 2396328"/>
                <a:gd name="connsiteX180" fmla="*/ 53457 w 1295643"/>
                <a:gd name="connsiteY180" fmla="*/ 1033789 h 2396328"/>
                <a:gd name="connsiteX181" fmla="*/ 41055 w 1295643"/>
                <a:gd name="connsiteY181" fmla="*/ 971672 h 2396328"/>
                <a:gd name="connsiteX182" fmla="*/ 25018 w 1295643"/>
                <a:gd name="connsiteY182" fmla="*/ 910004 h 2396328"/>
                <a:gd name="connsiteX183" fmla="*/ 11547 w 1295643"/>
                <a:gd name="connsiteY183" fmla="*/ 843178 h 2396328"/>
                <a:gd name="connsiteX184" fmla="*/ 5346 w 1295643"/>
                <a:gd name="connsiteY184" fmla="*/ 775006 h 2396328"/>
                <a:gd name="connsiteX185" fmla="*/ 0 w 1295643"/>
                <a:gd name="connsiteY185" fmla="*/ 703694 h 2396328"/>
                <a:gd name="connsiteX186" fmla="*/ 0 w 1295643"/>
                <a:gd name="connsiteY186" fmla="*/ 630813 h 2396328"/>
                <a:gd name="connsiteX187" fmla="*/ 3635 w 1295643"/>
                <a:gd name="connsiteY187" fmla="*/ 557260 h 2396328"/>
                <a:gd name="connsiteX188" fmla="*/ 11547 w 1295643"/>
                <a:gd name="connsiteY188" fmla="*/ 484379 h 2396328"/>
                <a:gd name="connsiteX189" fmla="*/ 23307 w 1295643"/>
                <a:gd name="connsiteY189" fmla="*/ 411722 h 2396328"/>
                <a:gd name="connsiteX190" fmla="*/ 35709 w 1295643"/>
                <a:gd name="connsiteY190" fmla="*/ 341532 h 2396328"/>
                <a:gd name="connsiteX191" fmla="*/ 53457 w 1295643"/>
                <a:gd name="connsiteY191" fmla="*/ 273360 h 2396328"/>
                <a:gd name="connsiteX192" fmla="*/ 74839 w 1295643"/>
                <a:gd name="connsiteY192" fmla="*/ 209225 h 2396328"/>
                <a:gd name="connsiteX193" fmla="*/ 97077 w 1295643"/>
                <a:gd name="connsiteY193" fmla="*/ 148453 h 2396328"/>
                <a:gd name="connsiteX194" fmla="*/ 122950 w 1295643"/>
                <a:gd name="connsiteY194" fmla="*/ 93512 h 2396328"/>
                <a:gd name="connsiteX195" fmla="*/ 150533 w 1295643"/>
                <a:gd name="connsiteY195" fmla="*/ 43504 h 2396328"/>
                <a:gd name="connsiteX196" fmla="*/ 183676 w 1295643"/>
                <a:gd name="connsiteY196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473196 w 1295643"/>
                <a:gd name="connsiteY143" fmla="*/ 1490810 h 2396328"/>
                <a:gd name="connsiteX144" fmla="*/ 455234 w 1295643"/>
                <a:gd name="connsiteY144" fmla="*/ 1532968 h 2396328"/>
                <a:gd name="connsiteX145" fmla="*/ 441122 w 1295643"/>
                <a:gd name="connsiteY145" fmla="*/ 1576921 h 2396328"/>
                <a:gd name="connsiteX146" fmla="*/ 432997 w 1295643"/>
                <a:gd name="connsiteY146" fmla="*/ 1621771 h 2396328"/>
                <a:gd name="connsiteX147" fmla="*/ 429575 w 1295643"/>
                <a:gd name="connsiteY147" fmla="*/ 1669088 h 2396328"/>
                <a:gd name="connsiteX148" fmla="*/ 427651 w 1295643"/>
                <a:gd name="connsiteY148" fmla="*/ 1716629 h 2396328"/>
                <a:gd name="connsiteX149" fmla="*/ 429575 w 1295643"/>
                <a:gd name="connsiteY149" fmla="*/ 1764169 h 2396328"/>
                <a:gd name="connsiteX150" fmla="*/ 432997 w 1295643"/>
                <a:gd name="connsiteY150" fmla="*/ 1812832 h 2396328"/>
                <a:gd name="connsiteX151" fmla="*/ 437487 w 1295643"/>
                <a:gd name="connsiteY151" fmla="*/ 1861045 h 2396328"/>
                <a:gd name="connsiteX152" fmla="*/ 442833 w 1295643"/>
                <a:gd name="connsiteY152" fmla="*/ 1908362 h 2396328"/>
                <a:gd name="connsiteX153" fmla="*/ 443688 w 1295643"/>
                <a:gd name="connsiteY153" fmla="*/ 1977879 h 2396328"/>
                <a:gd name="connsiteX154" fmla="*/ 439197 w 1295643"/>
                <a:gd name="connsiteY154" fmla="*/ 2047396 h 2396328"/>
                <a:gd name="connsiteX155" fmla="*/ 431286 w 1295643"/>
                <a:gd name="connsiteY155" fmla="*/ 2114223 h 2396328"/>
                <a:gd name="connsiteX156" fmla="*/ 421450 w 1295643"/>
                <a:gd name="connsiteY156" fmla="*/ 2179703 h 2396328"/>
                <a:gd name="connsiteX157" fmla="*/ 409476 w 1295643"/>
                <a:gd name="connsiteY157" fmla="*/ 2396328 h 2396328"/>
                <a:gd name="connsiteX158" fmla="*/ 50891 w 1295643"/>
                <a:gd name="connsiteY158" fmla="*/ 2396328 h 2396328"/>
                <a:gd name="connsiteX159" fmla="*/ 91945 w 1295643"/>
                <a:gd name="connsiteY159" fmla="*/ 2308198 h 2396328"/>
                <a:gd name="connsiteX160" fmla="*/ 142622 w 1295643"/>
                <a:gd name="connsiteY160" fmla="*/ 2208407 h 2396328"/>
                <a:gd name="connsiteX161" fmla="*/ 160369 w 1295643"/>
                <a:gd name="connsiteY161" fmla="*/ 2172303 h 2396328"/>
                <a:gd name="connsiteX162" fmla="*/ 175551 w 1295643"/>
                <a:gd name="connsiteY162" fmla="*/ 2132162 h 2396328"/>
                <a:gd name="connsiteX163" fmla="*/ 189877 w 1295643"/>
                <a:gd name="connsiteY163" fmla="*/ 2087537 h 2396328"/>
                <a:gd name="connsiteX164" fmla="*/ 203134 w 1295643"/>
                <a:gd name="connsiteY164" fmla="*/ 2039996 h 2396328"/>
                <a:gd name="connsiteX165" fmla="*/ 213826 w 1295643"/>
                <a:gd name="connsiteY165" fmla="*/ 1988643 h 2396328"/>
                <a:gd name="connsiteX166" fmla="*/ 221951 w 1295643"/>
                <a:gd name="connsiteY166" fmla="*/ 1936393 h 2396328"/>
                <a:gd name="connsiteX167" fmla="*/ 229863 w 1295643"/>
                <a:gd name="connsiteY167" fmla="*/ 1881676 h 2396328"/>
                <a:gd name="connsiteX168" fmla="*/ 235208 w 1295643"/>
                <a:gd name="connsiteY168" fmla="*/ 1826286 h 2396328"/>
                <a:gd name="connsiteX169" fmla="*/ 239699 w 1295643"/>
                <a:gd name="connsiteY169" fmla="*/ 1768654 h 2396328"/>
                <a:gd name="connsiteX170" fmla="*/ 239699 w 1295643"/>
                <a:gd name="connsiteY170" fmla="*/ 1711919 h 2396328"/>
                <a:gd name="connsiteX171" fmla="*/ 239699 w 1295643"/>
                <a:gd name="connsiteY171" fmla="*/ 1655857 h 2396328"/>
                <a:gd name="connsiteX172" fmla="*/ 235208 w 1295643"/>
                <a:gd name="connsiteY172" fmla="*/ 1599570 h 2396328"/>
                <a:gd name="connsiteX173" fmla="*/ 229007 w 1295643"/>
                <a:gd name="connsiteY173" fmla="*/ 1545526 h 2396328"/>
                <a:gd name="connsiteX174" fmla="*/ 221096 w 1295643"/>
                <a:gd name="connsiteY174" fmla="*/ 1492828 h 2396328"/>
                <a:gd name="connsiteX175" fmla="*/ 209335 w 1295643"/>
                <a:gd name="connsiteY175" fmla="*/ 1441923 h 2396328"/>
                <a:gd name="connsiteX176" fmla="*/ 193298 w 1295643"/>
                <a:gd name="connsiteY176" fmla="*/ 1394607 h 2396328"/>
                <a:gd name="connsiteX177" fmla="*/ 175551 w 1295643"/>
                <a:gd name="connsiteY177" fmla="*/ 1349757 h 2396328"/>
                <a:gd name="connsiteX178" fmla="*/ 154168 w 1295643"/>
                <a:gd name="connsiteY178" fmla="*/ 1309616 h 2396328"/>
                <a:gd name="connsiteX179" fmla="*/ 130220 w 1295643"/>
                <a:gd name="connsiteY179" fmla="*/ 1274185 h 2396328"/>
                <a:gd name="connsiteX180" fmla="*/ 53457 w 1295643"/>
                <a:gd name="connsiteY180" fmla="*/ 1033789 h 2396328"/>
                <a:gd name="connsiteX181" fmla="*/ 41055 w 1295643"/>
                <a:gd name="connsiteY181" fmla="*/ 971672 h 2396328"/>
                <a:gd name="connsiteX182" fmla="*/ 25018 w 1295643"/>
                <a:gd name="connsiteY182" fmla="*/ 910004 h 2396328"/>
                <a:gd name="connsiteX183" fmla="*/ 11547 w 1295643"/>
                <a:gd name="connsiteY183" fmla="*/ 843178 h 2396328"/>
                <a:gd name="connsiteX184" fmla="*/ 5346 w 1295643"/>
                <a:gd name="connsiteY184" fmla="*/ 775006 h 2396328"/>
                <a:gd name="connsiteX185" fmla="*/ 0 w 1295643"/>
                <a:gd name="connsiteY185" fmla="*/ 703694 h 2396328"/>
                <a:gd name="connsiteX186" fmla="*/ 0 w 1295643"/>
                <a:gd name="connsiteY186" fmla="*/ 630813 h 2396328"/>
                <a:gd name="connsiteX187" fmla="*/ 3635 w 1295643"/>
                <a:gd name="connsiteY187" fmla="*/ 557260 h 2396328"/>
                <a:gd name="connsiteX188" fmla="*/ 11547 w 1295643"/>
                <a:gd name="connsiteY188" fmla="*/ 484379 h 2396328"/>
                <a:gd name="connsiteX189" fmla="*/ 23307 w 1295643"/>
                <a:gd name="connsiteY189" fmla="*/ 411722 h 2396328"/>
                <a:gd name="connsiteX190" fmla="*/ 35709 w 1295643"/>
                <a:gd name="connsiteY190" fmla="*/ 341532 h 2396328"/>
                <a:gd name="connsiteX191" fmla="*/ 53457 w 1295643"/>
                <a:gd name="connsiteY191" fmla="*/ 273360 h 2396328"/>
                <a:gd name="connsiteX192" fmla="*/ 74839 w 1295643"/>
                <a:gd name="connsiteY192" fmla="*/ 209225 h 2396328"/>
                <a:gd name="connsiteX193" fmla="*/ 97077 w 1295643"/>
                <a:gd name="connsiteY193" fmla="*/ 148453 h 2396328"/>
                <a:gd name="connsiteX194" fmla="*/ 122950 w 1295643"/>
                <a:gd name="connsiteY194" fmla="*/ 93512 h 2396328"/>
                <a:gd name="connsiteX195" fmla="*/ 150533 w 1295643"/>
                <a:gd name="connsiteY195" fmla="*/ 43504 h 2396328"/>
                <a:gd name="connsiteX196" fmla="*/ 183676 w 1295643"/>
                <a:gd name="connsiteY196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473196 w 1295643"/>
                <a:gd name="connsiteY143" fmla="*/ 1490810 h 2396328"/>
                <a:gd name="connsiteX144" fmla="*/ 455234 w 1295643"/>
                <a:gd name="connsiteY144" fmla="*/ 1532968 h 2396328"/>
                <a:gd name="connsiteX145" fmla="*/ 441122 w 1295643"/>
                <a:gd name="connsiteY145" fmla="*/ 1576921 h 2396328"/>
                <a:gd name="connsiteX146" fmla="*/ 432997 w 1295643"/>
                <a:gd name="connsiteY146" fmla="*/ 1621771 h 2396328"/>
                <a:gd name="connsiteX147" fmla="*/ 429575 w 1295643"/>
                <a:gd name="connsiteY147" fmla="*/ 1669088 h 2396328"/>
                <a:gd name="connsiteX148" fmla="*/ 427651 w 1295643"/>
                <a:gd name="connsiteY148" fmla="*/ 1716629 h 2396328"/>
                <a:gd name="connsiteX149" fmla="*/ 429575 w 1295643"/>
                <a:gd name="connsiteY149" fmla="*/ 1764169 h 2396328"/>
                <a:gd name="connsiteX150" fmla="*/ 432997 w 1295643"/>
                <a:gd name="connsiteY150" fmla="*/ 1812832 h 2396328"/>
                <a:gd name="connsiteX151" fmla="*/ 437487 w 1295643"/>
                <a:gd name="connsiteY151" fmla="*/ 1861045 h 2396328"/>
                <a:gd name="connsiteX152" fmla="*/ 442833 w 1295643"/>
                <a:gd name="connsiteY152" fmla="*/ 1908362 h 2396328"/>
                <a:gd name="connsiteX153" fmla="*/ 443688 w 1295643"/>
                <a:gd name="connsiteY153" fmla="*/ 1977879 h 2396328"/>
                <a:gd name="connsiteX154" fmla="*/ 439197 w 1295643"/>
                <a:gd name="connsiteY154" fmla="*/ 2047396 h 2396328"/>
                <a:gd name="connsiteX155" fmla="*/ 431286 w 1295643"/>
                <a:gd name="connsiteY155" fmla="*/ 2114223 h 2396328"/>
                <a:gd name="connsiteX156" fmla="*/ 421450 w 1295643"/>
                <a:gd name="connsiteY156" fmla="*/ 2179703 h 2396328"/>
                <a:gd name="connsiteX157" fmla="*/ 409476 w 1295643"/>
                <a:gd name="connsiteY157" fmla="*/ 2396328 h 2396328"/>
                <a:gd name="connsiteX158" fmla="*/ 50891 w 1295643"/>
                <a:gd name="connsiteY158" fmla="*/ 2396328 h 2396328"/>
                <a:gd name="connsiteX159" fmla="*/ 91945 w 1295643"/>
                <a:gd name="connsiteY159" fmla="*/ 2308198 h 2396328"/>
                <a:gd name="connsiteX160" fmla="*/ 142622 w 1295643"/>
                <a:gd name="connsiteY160" fmla="*/ 2208407 h 2396328"/>
                <a:gd name="connsiteX161" fmla="*/ 160369 w 1295643"/>
                <a:gd name="connsiteY161" fmla="*/ 2172303 h 2396328"/>
                <a:gd name="connsiteX162" fmla="*/ 175551 w 1295643"/>
                <a:gd name="connsiteY162" fmla="*/ 2132162 h 2396328"/>
                <a:gd name="connsiteX163" fmla="*/ 189877 w 1295643"/>
                <a:gd name="connsiteY163" fmla="*/ 2087537 h 2396328"/>
                <a:gd name="connsiteX164" fmla="*/ 203134 w 1295643"/>
                <a:gd name="connsiteY164" fmla="*/ 2039996 h 2396328"/>
                <a:gd name="connsiteX165" fmla="*/ 213826 w 1295643"/>
                <a:gd name="connsiteY165" fmla="*/ 1988643 h 2396328"/>
                <a:gd name="connsiteX166" fmla="*/ 221951 w 1295643"/>
                <a:gd name="connsiteY166" fmla="*/ 1936393 h 2396328"/>
                <a:gd name="connsiteX167" fmla="*/ 229863 w 1295643"/>
                <a:gd name="connsiteY167" fmla="*/ 1881676 h 2396328"/>
                <a:gd name="connsiteX168" fmla="*/ 235208 w 1295643"/>
                <a:gd name="connsiteY168" fmla="*/ 1826286 h 2396328"/>
                <a:gd name="connsiteX169" fmla="*/ 239699 w 1295643"/>
                <a:gd name="connsiteY169" fmla="*/ 1768654 h 2396328"/>
                <a:gd name="connsiteX170" fmla="*/ 239699 w 1295643"/>
                <a:gd name="connsiteY170" fmla="*/ 1711919 h 2396328"/>
                <a:gd name="connsiteX171" fmla="*/ 239699 w 1295643"/>
                <a:gd name="connsiteY171" fmla="*/ 1655857 h 2396328"/>
                <a:gd name="connsiteX172" fmla="*/ 235208 w 1295643"/>
                <a:gd name="connsiteY172" fmla="*/ 1599570 h 2396328"/>
                <a:gd name="connsiteX173" fmla="*/ 229007 w 1295643"/>
                <a:gd name="connsiteY173" fmla="*/ 1545526 h 2396328"/>
                <a:gd name="connsiteX174" fmla="*/ 221096 w 1295643"/>
                <a:gd name="connsiteY174" fmla="*/ 1492828 h 2396328"/>
                <a:gd name="connsiteX175" fmla="*/ 209335 w 1295643"/>
                <a:gd name="connsiteY175" fmla="*/ 1441923 h 2396328"/>
                <a:gd name="connsiteX176" fmla="*/ 193298 w 1295643"/>
                <a:gd name="connsiteY176" fmla="*/ 1394607 h 2396328"/>
                <a:gd name="connsiteX177" fmla="*/ 175551 w 1295643"/>
                <a:gd name="connsiteY177" fmla="*/ 1349757 h 2396328"/>
                <a:gd name="connsiteX178" fmla="*/ 154168 w 1295643"/>
                <a:gd name="connsiteY178" fmla="*/ 1309616 h 2396328"/>
                <a:gd name="connsiteX179" fmla="*/ 130220 w 1295643"/>
                <a:gd name="connsiteY179" fmla="*/ 1274185 h 2396328"/>
                <a:gd name="connsiteX180" fmla="*/ 53457 w 1295643"/>
                <a:gd name="connsiteY180" fmla="*/ 1033789 h 2396328"/>
                <a:gd name="connsiteX181" fmla="*/ 41055 w 1295643"/>
                <a:gd name="connsiteY181" fmla="*/ 971672 h 2396328"/>
                <a:gd name="connsiteX182" fmla="*/ 25018 w 1295643"/>
                <a:gd name="connsiteY182" fmla="*/ 910004 h 2396328"/>
                <a:gd name="connsiteX183" fmla="*/ 11547 w 1295643"/>
                <a:gd name="connsiteY183" fmla="*/ 843178 h 2396328"/>
                <a:gd name="connsiteX184" fmla="*/ 5346 w 1295643"/>
                <a:gd name="connsiteY184" fmla="*/ 775006 h 2396328"/>
                <a:gd name="connsiteX185" fmla="*/ 0 w 1295643"/>
                <a:gd name="connsiteY185" fmla="*/ 703694 h 2396328"/>
                <a:gd name="connsiteX186" fmla="*/ 0 w 1295643"/>
                <a:gd name="connsiteY186" fmla="*/ 630813 h 2396328"/>
                <a:gd name="connsiteX187" fmla="*/ 3635 w 1295643"/>
                <a:gd name="connsiteY187" fmla="*/ 557260 h 2396328"/>
                <a:gd name="connsiteX188" fmla="*/ 11547 w 1295643"/>
                <a:gd name="connsiteY188" fmla="*/ 484379 h 2396328"/>
                <a:gd name="connsiteX189" fmla="*/ 23307 w 1295643"/>
                <a:gd name="connsiteY189" fmla="*/ 411722 h 2396328"/>
                <a:gd name="connsiteX190" fmla="*/ 35709 w 1295643"/>
                <a:gd name="connsiteY190" fmla="*/ 341532 h 2396328"/>
                <a:gd name="connsiteX191" fmla="*/ 53457 w 1295643"/>
                <a:gd name="connsiteY191" fmla="*/ 273360 h 2396328"/>
                <a:gd name="connsiteX192" fmla="*/ 74839 w 1295643"/>
                <a:gd name="connsiteY192" fmla="*/ 209225 h 2396328"/>
                <a:gd name="connsiteX193" fmla="*/ 97077 w 1295643"/>
                <a:gd name="connsiteY193" fmla="*/ 148453 h 2396328"/>
                <a:gd name="connsiteX194" fmla="*/ 122950 w 1295643"/>
                <a:gd name="connsiteY194" fmla="*/ 93512 h 2396328"/>
                <a:gd name="connsiteX195" fmla="*/ 150533 w 1295643"/>
                <a:gd name="connsiteY195" fmla="*/ 43504 h 2396328"/>
                <a:gd name="connsiteX196" fmla="*/ 183676 w 1295643"/>
                <a:gd name="connsiteY196" fmla="*/ 0 h 2396328"/>
                <a:gd name="connsiteX0" fmla="*/ 1294499 w 1295643"/>
                <a:gd name="connsiteY0" fmla="*/ 1033789 h 2396328"/>
                <a:gd name="connsiteX1" fmla="*/ 1295643 w 1295643"/>
                <a:gd name="connsiteY1" fmla="*/ 1034469 h 2396328"/>
                <a:gd name="connsiteX2" fmla="*/ 1293086 w 1295643"/>
                <a:gd name="connsiteY2" fmla="*/ 1035347 h 2396328"/>
                <a:gd name="connsiteX3" fmla="*/ 1294499 w 1295643"/>
                <a:gd name="connsiteY3" fmla="*/ 1033789 h 2396328"/>
                <a:gd name="connsiteX4" fmla="*/ 183676 w 1295643"/>
                <a:gd name="connsiteY4" fmla="*/ 0 h 2396328"/>
                <a:gd name="connsiteX5" fmla="*/ 180041 w 1295643"/>
                <a:gd name="connsiteY5" fmla="*/ 10764 h 2396328"/>
                <a:gd name="connsiteX6" fmla="*/ 178331 w 1295643"/>
                <a:gd name="connsiteY6" fmla="*/ 17940 h 2396328"/>
                <a:gd name="connsiteX7" fmla="*/ 176406 w 1295643"/>
                <a:gd name="connsiteY7" fmla="*/ 22649 h 2396328"/>
                <a:gd name="connsiteX8" fmla="*/ 176406 w 1295643"/>
                <a:gd name="connsiteY8" fmla="*/ 25340 h 2396328"/>
                <a:gd name="connsiteX9" fmla="*/ 178331 w 1295643"/>
                <a:gd name="connsiteY9" fmla="*/ 26686 h 2396328"/>
                <a:gd name="connsiteX10" fmla="*/ 178331 w 1295643"/>
                <a:gd name="connsiteY10" fmla="*/ 28031 h 2396328"/>
                <a:gd name="connsiteX11" fmla="*/ 180041 w 1295643"/>
                <a:gd name="connsiteY11" fmla="*/ 28031 h 2396328"/>
                <a:gd name="connsiteX12" fmla="*/ 180041 w 1295643"/>
                <a:gd name="connsiteY12" fmla="*/ 30050 h 2396328"/>
                <a:gd name="connsiteX13" fmla="*/ 178331 w 1295643"/>
                <a:gd name="connsiteY13" fmla="*/ 34086 h 2396328"/>
                <a:gd name="connsiteX14" fmla="*/ 176406 w 1295643"/>
                <a:gd name="connsiteY14" fmla="*/ 40141 h 2396328"/>
                <a:gd name="connsiteX15" fmla="*/ 173840 w 1295643"/>
                <a:gd name="connsiteY15" fmla="*/ 49559 h 2396328"/>
                <a:gd name="connsiteX16" fmla="*/ 168495 w 1295643"/>
                <a:gd name="connsiteY16" fmla="*/ 62790 h 2396328"/>
                <a:gd name="connsiteX17" fmla="*/ 160369 w 1295643"/>
                <a:gd name="connsiteY17" fmla="*/ 81627 h 2396328"/>
                <a:gd name="connsiteX18" fmla="*/ 152458 w 1295643"/>
                <a:gd name="connsiteY18" fmla="*/ 104276 h 2396328"/>
                <a:gd name="connsiteX19" fmla="*/ 139842 w 1295643"/>
                <a:gd name="connsiteY19" fmla="*/ 133653 h 2396328"/>
                <a:gd name="connsiteX20" fmla="*/ 124874 w 1295643"/>
                <a:gd name="connsiteY20" fmla="*/ 169084 h 2396328"/>
                <a:gd name="connsiteX21" fmla="*/ 106913 w 1295643"/>
                <a:gd name="connsiteY21" fmla="*/ 224474 h 2396328"/>
                <a:gd name="connsiteX22" fmla="*/ 94511 w 1295643"/>
                <a:gd name="connsiteY22" fmla="*/ 283900 h 2396328"/>
                <a:gd name="connsiteX23" fmla="*/ 84675 w 1295643"/>
                <a:gd name="connsiteY23" fmla="*/ 344896 h 2396328"/>
                <a:gd name="connsiteX24" fmla="*/ 71418 w 1295643"/>
                <a:gd name="connsiteY24" fmla="*/ 409704 h 2396328"/>
                <a:gd name="connsiteX25" fmla="*/ 69494 w 1295643"/>
                <a:gd name="connsiteY25" fmla="*/ 423607 h 2396328"/>
                <a:gd name="connsiteX26" fmla="*/ 66928 w 1295643"/>
                <a:gd name="connsiteY26" fmla="*/ 444462 h 2396328"/>
                <a:gd name="connsiteX27" fmla="*/ 65003 w 1295643"/>
                <a:gd name="connsiteY27" fmla="*/ 466439 h 2396328"/>
                <a:gd name="connsiteX28" fmla="*/ 63293 w 1295643"/>
                <a:gd name="connsiteY28" fmla="*/ 490433 h 2396328"/>
                <a:gd name="connsiteX29" fmla="*/ 63293 w 1295643"/>
                <a:gd name="connsiteY29" fmla="*/ 515101 h 2396328"/>
                <a:gd name="connsiteX30" fmla="*/ 66928 w 1295643"/>
                <a:gd name="connsiteY30" fmla="*/ 537301 h 2396328"/>
                <a:gd name="connsiteX31" fmla="*/ 71418 w 1295643"/>
                <a:gd name="connsiteY31" fmla="*/ 556587 h 2396328"/>
                <a:gd name="connsiteX32" fmla="*/ 79329 w 1295643"/>
                <a:gd name="connsiteY32" fmla="*/ 570042 h 2396328"/>
                <a:gd name="connsiteX33" fmla="*/ 122095 w 1295643"/>
                <a:gd name="connsiteY33" fmla="*/ 567351 h 2396328"/>
                <a:gd name="connsiteX34" fmla="*/ 164004 w 1295643"/>
                <a:gd name="connsiteY34" fmla="*/ 556587 h 2396328"/>
                <a:gd name="connsiteX35" fmla="*/ 203990 w 1295643"/>
                <a:gd name="connsiteY35" fmla="*/ 539320 h 2396328"/>
                <a:gd name="connsiteX36" fmla="*/ 245044 w 1295643"/>
                <a:gd name="connsiteY36" fmla="*/ 515101 h 2396328"/>
                <a:gd name="connsiteX37" fmla="*/ 282463 w 1295643"/>
                <a:gd name="connsiteY37" fmla="*/ 487070 h 2396328"/>
                <a:gd name="connsiteX38" fmla="*/ 319028 w 1295643"/>
                <a:gd name="connsiteY38" fmla="*/ 452984 h 2396328"/>
                <a:gd name="connsiteX39" fmla="*/ 353667 w 1295643"/>
                <a:gd name="connsiteY39" fmla="*/ 416880 h 2396328"/>
                <a:gd name="connsiteX40" fmla="*/ 385741 w 1295643"/>
                <a:gd name="connsiteY40" fmla="*/ 378981 h 2396328"/>
                <a:gd name="connsiteX41" fmla="*/ 416960 w 1295643"/>
                <a:gd name="connsiteY41" fmla="*/ 338841 h 2396328"/>
                <a:gd name="connsiteX42" fmla="*/ 443688 w 1295643"/>
                <a:gd name="connsiteY42" fmla="*/ 297355 h 2396328"/>
                <a:gd name="connsiteX43" fmla="*/ 468705 w 1295643"/>
                <a:gd name="connsiteY43" fmla="*/ 257214 h 2396328"/>
                <a:gd name="connsiteX44" fmla="*/ 489233 w 1295643"/>
                <a:gd name="connsiteY44" fmla="*/ 218419 h 2396328"/>
                <a:gd name="connsiteX45" fmla="*/ 499069 w 1295643"/>
                <a:gd name="connsiteY45" fmla="*/ 218419 h 2396328"/>
                <a:gd name="connsiteX46" fmla="*/ 499069 w 1295643"/>
                <a:gd name="connsiteY46" fmla="*/ 222455 h 2396328"/>
                <a:gd name="connsiteX47" fmla="*/ 483032 w 1295643"/>
                <a:gd name="connsiteY47" fmla="*/ 261251 h 2396328"/>
                <a:gd name="connsiteX48" fmla="*/ 465070 w 1295643"/>
                <a:gd name="connsiteY48" fmla="*/ 301391 h 2396328"/>
                <a:gd name="connsiteX49" fmla="*/ 445612 w 1295643"/>
                <a:gd name="connsiteY49" fmla="*/ 340186 h 2396328"/>
                <a:gd name="connsiteX50" fmla="*/ 425940 w 1295643"/>
                <a:gd name="connsiteY50" fmla="*/ 377636 h 2396328"/>
                <a:gd name="connsiteX51" fmla="*/ 405413 w 1295643"/>
                <a:gd name="connsiteY51" fmla="*/ 414189 h 2396328"/>
                <a:gd name="connsiteX52" fmla="*/ 382320 w 1295643"/>
                <a:gd name="connsiteY52" fmla="*/ 448274 h 2396328"/>
                <a:gd name="connsiteX53" fmla="*/ 358158 w 1295643"/>
                <a:gd name="connsiteY53" fmla="*/ 481015 h 2396328"/>
                <a:gd name="connsiteX54" fmla="*/ 328864 w 1295643"/>
                <a:gd name="connsiteY54" fmla="*/ 511064 h 2396328"/>
                <a:gd name="connsiteX55" fmla="*/ 298501 w 1295643"/>
                <a:gd name="connsiteY55" fmla="*/ 540665 h 2396328"/>
                <a:gd name="connsiteX56" fmla="*/ 262792 w 1295643"/>
                <a:gd name="connsiteY56" fmla="*/ 564660 h 2396328"/>
                <a:gd name="connsiteX57" fmla="*/ 221951 w 1295643"/>
                <a:gd name="connsiteY57" fmla="*/ 586636 h 2396328"/>
                <a:gd name="connsiteX58" fmla="*/ 176406 w 1295643"/>
                <a:gd name="connsiteY58" fmla="*/ 606146 h 2396328"/>
                <a:gd name="connsiteX59" fmla="*/ 128295 w 1295643"/>
                <a:gd name="connsiteY59" fmla="*/ 620722 h 2396328"/>
                <a:gd name="connsiteX60" fmla="*/ 71418 w 1295643"/>
                <a:gd name="connsiteY60" fmla="*/ 630813 h 2396328"/>
                <a:gd name="connsiteX61" fmla="*/ 73129 w 1295643"/>
                <a:gd name="connsiteY61" fmla="*/ 701003 h 2396328"/>
                <a:gd name="connsiteX62" fmla="*/ 81040 w 1295643"/>
                <a:gd name="connsiteY62" fmla="*/ 767830 h 2396328"/>
                <a:gd name="connsiteX63" fmla="*/ 94511 w 1295643"/>
                <a:gd name="connsiteY63" fmla="*/ 831292 h 2396328"/>
                <a:gd name="connsiteX64" fmla="*/ 112259 w 1295643"/>
                <a:gd name="connsiteY64" fmla="*/ 891391 h 2396328"/>
                <a:gd name="connsiteX65" fmla="*/ 134496 w 1295643"/>
                <a:gd name="connsiteY65" fmla="*/ 948799 h 2396328"/>
                <a:gd name="connsiteX66" fmla="*/ 158659 w 1295643"/>
                <a:gd name="connsiteY66" fmla="*/ 1003740 h 2396328"/>
                <a:gd name="connsiteX67" fmla="*/ 186242 w 1295643"/>
                <a:gd name="connsiteY67" fmla="*/ 1055766 h 2396328"/>
                <a:gd name="connsiteX68" fmla="*/ 213826 w 1295643"/>
                <a:gd name="connsiteY68" fmla="*/ 1106446 h 2396328"/>
                <a:gd name="connsiteX69" fmla="*/ 221951 w 1295643"/>
                <a:gd name="connsiteY69" fmla="*/ 1118556 h 2396328"/>
                <a:gd name="connsiteX70" fmla="*/ 229007 w 1295643"/>
                <a:gd name="connsiteY70" fmla="*/ 1133356 h 2396328"/>
                <a:gd name="connsiteX71" fmla="*/ 238843 w 1295643"/>
                <a:gd name="connsiteY71" fmla="*/ 1149278 h 2396328"/>
                <a:gd name="connsiteX72" fmla="*/ 247824 w 1295643"/>
                <a:gd name="connsiteY72" fmla="*/ 1166097 h 2396328"/>
                <a:gd name="connsiteX73" fmla="*/ 259370 w 1295643"/>
                <a:gd name="connsiteY73" fmla="*/ 1182018 h 2396328"/>
                <a:gd name="connsiteX74" fmla="*/ 272628 w 1295643"/>
                <a:gd name="connsiteY74" fmla="*/ 1195473 h 2396328"/>
                <a:gd name="connsiteX75" fmla="*/ 288665 w 1295643"/>
                <a:gd name="connsiteY75" fmla="*/ 1207358 h 2396328"/>
                <a:gd name="connsiteX76" fmla="*/ 306626 w 1295643"/>
                <a:gd name="connsiteY76" fmla="*/ 1216104 h 2396328"/>
                <a:gd name="connsiteX77" fmla="*/ 328008 w 1295643"/>
                <a:gd name="connsiteY77" fmla="*/ 1219468 h 2396328"/>
                <a:gd name="connsiteX78" fmla="*/ 350246 w 1295643"/>
                <a:gd name="connsiteY78" fmla="*/ 1218795 h 2396328"/>
                <a:gd name="connsiteX79" fmla="*/ 390231 w 1295643"/>
                <a:gd name="connsiteY79" fmla="*/ 1208704 h 2396328"/>
                <a:gd name="connsiteX80" fmla="*/ 425940 w 1295643"/>
                <a:gd name="connsiteY80" fmla="*/ 1192109 h 2396328"/>
                <a:gd name="connsiteX81" fmla="*/ 460580 w 1295643"/>
                <a:gd name="connsiteY81" fmla="*/ 1171254 h 2396328"/>
                <a:gd name="connsiteX82" fmla="*/ 489233 w 1295643"/>
                <a:gd name="connsiteY82" fmla="*/ 1146587 h 2396328"/>
                <a:gd name="connsiteX83" fmla="*/ 516816 w 1295643"/>
                <a:gd name="connsiteY83" fmla="*/ 1119901 h 2396328"/>
                <a:gd name="connsiteX84" fmla="*/ 542689 w 1295643"/>
                <a:gd name="connsiteY84" fmla="*/ 1091870 h 2396328"/>
                <a:gd name="connsiteX85" fmla="*/ 565782 w 1295643"/>
                <a:gd name="connsiteY85" fmla="*/ 1065184 h 2396328"/>
                <a:gd name="connsiteX86" fmla="*/ 585454 w 1295643"/>
                <a:gd name="connsiteY86" fmla="*/ 1039620 h 2396328"/>
                <a:gd name="connsiteX87" fmla="*/ 629074 w 1295643"/>
                <a:gd name="connsiteY87" fmla="*/ 981539 h 2396328"/>
                <a:gd name="connsiteX88" fmla="*/ 670984 w 1295643"/>
                <a:gd name="connsiteY88" fmla="*/ 916059 h 2396328"/>
                <a:gd name="connsiteX89" fmla="*/ 712894 w 1295643"/>
                <a:gd name="connsiteY89" fmla="*/ 844523 h 2396328"/>
                <a:gd name="connsiteX90" fmla="*/ 752024 w 1295643"/>
                <a:gd name="connsiteY90" fmla="*/ 766484 h 2396328"/>
                <a:gd name="connsiteX91" fmla="*/ 787733 w 1295643"/>
                <a:gd name="connsiteY91" fmla="*/ 684185 h 2396328"/>
                <a:gd name="connsiteX92" fmla="*/ 819807 w 1295643"/>
                <a:gd name="connsiteY92" fmla="*/ 596728 h 2396328"/>
                <a:gd name="connsiteX93" fmla="*/ 849101 w 1295643"/>
                <a:gd name="connsiteY93" fmla="*/ 505234 h 2396328"/>
                <a:gd name="connsiteX94" fmla="*/ 870483 w 1295643"/>
                <a:gd name="connsiteY94" fmla="*/ 410376 h 2396328"/>
                <a:gd name="connsiteX95" fmla="*/ 886520 w 1295643"/>
                <a:gd name="connsiteY95" fmla="*/ 313276 h 2396328"/>
                <a:gd name="connsiteX96" fmla="*/ 896356 w 1295643"/>
                <a:gd name="connsiteY96" fmla="*/ 213934 h 2396328"/>
                <a:gd name="connsiteX97" fmla="*/ 904267 w 1295643"/>
                <a:gd name="connsiteY97" fmla="*/ 218419 h 2396328"/>
                <a:gd name="connsiteX98" fmla="*/ 910682 w 1295643"/>
                <a:gd name="connsiteY98" fmla="*/ 229856 h 2396328"/>
                <a:gd name="connsiteX99" fmla="*/ 916028 w 1295643"/>
                <a:gd name="connsiteY99" fmla="*/ 246674 h 2396328"/>
                <a:gd name="connsiteX100" fmla="*/ 918594 w 1295643"/>
                <a:gd name="connsiteY100" fmla="*/ 268651 h 2396328"/>
                <a:gd name="connsiteX101" fmla="*/ 920304 w 1295643"/>
                <a:gd name="connsiteY101" fmla="*/ 293991 h 2396328"/>
                <a:gd name="connsiteX102" fmla="*/ 920304 w 1295643"/>
                <a:gd name="connsiteY102" fmla="*/ 323368 h 2396328"/>
                <a:gd name="connsiteX103" fmla="*/ 920304 w 1295643"/>
                <a:gd name="connsiteY103" fmla="*/ 354763 h 2396328"/>
                <a:gd name="connsiteX104" fmla="*/ 918594 w 1295643"/>
                <a:gd name="connsiteY104" fmla="*/ 388848 h 2396328"/>
                <a:gd name="connsiteX105" fmla="*/ 916028 w 1295643"/>
                <a:gd name="connsiteY105" fmla="*/ 423607 h 2396328"/>
                <a:gd name="connsiteX106" fmla="*/ 912393 w 1295643"/>
                <a:gd name="connsiteY106" fmla="*/ 459038 h 2396328"/>
                <a:gd name="connsiteX107" fmla="*/ 907047 w 1295643"/>
                <a:gd name="connsiteY107" fmla="*/ 494470 h 2396328"/>
                <a:gd name="connsiteX108" fmla="*/ 904267 w 1295643"/>
                <a:gd name="connsiteY108" fmla="*/ 528556 h 2396328"/>
                <a:gd name="connsiteX109" fmla="*/ 898922 w 1295643"/>
                <a:gd name="connsiteY109" fmla="*/ 559951 h 2396328"/>
                <a:gd name="connsiteX110" fmla="*/ 894645 w 1295643"/>
                <a:gd name="connsiteY110" fmla="*/ 589327 h 2396328"/>
                <a:gd name="connsiteX111" fmla="*/ 889300 w 1295643"/>
                <a:gd name="connsiteY111" fmla="*/ 614667 h 2396328"/>
                <a:gd name="connsiteX112" fmla="*/ 884809 w 1295643"/>
                <a:gd name="connsiteY112" fmla="*/ 635523 h 2396328"/>
                <a:gd name="connsiteX113" fmla="*/ 881174 w 1295643"/>
                <a:gd name="connsiteY113" fmla="*/ 652117 h 2396328"/>
                <a:gd name="connsiteX114" fmla="*/ 817027 w 1295643"/>
                <a:gd name="connsiteY114" fmla="*/ 841832 h 2396328"/>
                <a:gd name="connsiteX115" fmla="*/ 868773 w 1295643"/>
                <a:gd name="connsiteY115" fmla="*/ 838020 h 2396328"/>
                <a:gd name="connsiteX116" fmla="*/ 916883 w 1295643"/>
                <a:gd name="connsiteY116" fmla="*/ 828601 h 2396328"/>
                <a:gd name="connsiteX117" fmla="*/ 962214 w 1295643"/>
                <a:gd name="connsiteY117" fmla="*/ 815146 h 2396328"/>
                <a:gd name="connsiteX118" fmla="*/ 1005835 w 1295643"/>
                <a:gd name="connsiteY118" fmla="*/ 797879 h 2396328"/>
                <a:gd name="connsiteX119" fmla="*/ 1045178 w 1295643"/>
                <a:gd name="connsiteY119" fmla="*/ 778369 h 2396328"/>
                <a:gd name="connsiteX120" fmla="*/ 1080673 w 1295643"/>
                <a:gd name="connsiteY120" fmla="*/ 757066 h 2396328"/>
                <a:gd name="connsiteX121" fmla="*/ 1114672 w 1295643"/>
                <a:gd name="connsiteY121" fmla="*/ 735089 h 2396328"/>
                <a:gd name="connsiteX122" fmla="*/ 1145890 w 1295643"/>
                <a:gd name="connsiteY122" fmla="*/ 714234 h 2396328"/>
                <a:gd name="connsiteX123" fmla="*/ 1148456 w 1295643"/>
                <a:gd name="connsiteY123" fmla="*/ 724325 h 2396328"/>
                <a:gd name="connsiteX124" fmla="*/ 1120017 w 1295643"/>
                <a:gd name="connsiteY124" fmla="*/ 757066 h 2396328"/>
                <a:gd name="connsiteX125" fmla="*/ 1085164 w 1295643"/>
                <a:gd name="connsiteY125" fmla="*/ 788461 h 2396328"/>
                <a:gd name="connsiteX126" fmla="*/ 1043254 w 1295643"/>
                <a:gd name="connsiteY126" fmla="*/ 816492 h 2396328"/>
                <a:gd name="connsiteX127" fmla="*/ 996212 w 1295643"/>
                <a:gd name="connsiteY127" fmla="*/ 841832 h 2396328"/>
                <a:gd name="connsiteX128" fmla="*/ 946177 w 1295643"/>
                <a:gd name="connsiteY128" fmla="*/ 864705 h 2396328"/>
                <a:gd name="connsiteX129" fmla="*/ 892721 w 1295643"/>
                <a:gd name="connsiteY129" fmla="*/ 884664 h 2396328"/>
                <a:gd name="connsiteX130" fmla="*/ 837554 w 1295643"/>
                <a:gd name="connsiteY130" fmla="*/ 900137 h 2396328"/>
                <a:gd name="connsiteX131" fmla="*/ 781318 w 1295643"/>
                <a:gd name="connsiteY131" fmla="*/ 911349 h 2396328"/>
                <a:gd name="connsiteX132" fmla="*/ 769771 w 1295643"/>
                <a:gd name="connsiteY132" fmla="*/ 938259 h 2396328"/>
                <a:gd name="connsiteX133" fmla="*/ 753735 w 1295643"/>
                <a:gd name="connsiteY133" fmla="*/ 969654 h 2396328"/>
                <a:gd name="connsiteX134" fmla="*/ 735987 w 1295643"/>
                <a:gd name="connsiteY134" fmla="*/ 1002395 h 2396328"/>
                <a:gd name="connsiteX135" fmla="*/ 712894 w 1295643"/>
                <a:gd name="connsiteY135" fmla="*/ 1037826 h 2396328"/>
                <a:gd name="connsiteX136" fmla="*/ 688732 w 1295643"/>
                <a:gd name="connsiteY136" fmla="*/ 1075051 h 2396328"/>
                <a:gd name="connsiteX137" fmla="*/ 662859 w 1295643"/>
                <a:gd name="connsiteY137" fmla="*/ 1111828 h 2396328"/>
                <a:gd name="connsiteX138" fmla="*/ 635275 w 1295643"/>
                <a:gd name="connsiteY138" fmla="*/ 1146587 h 2396328"/>
                <a:gd name="connsiteX139" fmla="*/ 607692 w 1295643"/>
                <a:gd name="connsiteY139" fmla="*/ 1180673 h 2396328"/>
                <a:gd name="connsiteX140" fmla="*/ 581819 w 1295643"/>
                <a:gd name="connsiteY140" fmla="*/ 1212068 h 2396328"/>
                <a:gd name="connsiteX141" fmla="*/ 554235 w 1295643"/>
                <a:gd name="connsiteY141" fmla="*/ 1240099 h 2396328"/>
                <a:gd name="connsiteX142" fmla="*/ 530073 w 1295643"/>
                <a:gd name="connsiteY142" fmla="*/ 1264990 h 2396328"/>
                <a:gd name="connsiteX143" fmla="*/ 462532 w 1295643"/>
                <a:gd name="connsiteY143" fmla="*/ 1477481 h 2396328"/>
                <a:gd name="connsiteX144" fmla="*/ 455234 w 1295643"/>
                <a:gd name="connsiteY144" fmla="*/ 1532968 h 2396328"/>
                <a:gd name="connsiteX145" fmla="*/ 441122 w 1295643"/>
                <a:gd name="connsiteY145" fmla="*/ 1576921 h 2396328"/>
                <a:gd name="connsiteX146" fmla="*/ 432997 w 1295643"/>
                <a:gd name="connsiteY146" fmla="*/ 1621771 h 2396328"/>
                <a:gd name="connsiteX147" fmla="*/ 429575 w 1295643"/>
                <a:gd name="connsiteY147" fmla="*/ 1669088 h 2396328"/>
                <a:gd name="connsiteX148" fmla="*/ 427651 w 1295643"/>
                <a:gd name="connsiteY148" fmla="*/ 1716629 h 2396328"/>
                <a:gd name="connsiteX149" fmla="*/ 429575 w 1295643"/>
                <a:gd name="connsiteY149" fmla="*/ 1764169 h 2396328"/>
                <a:gd name="connsiteX150" fmla="*/ 432997 w 1295643"/>
                <a:gd name="connsiteY150" fmla="*/ 1812832 h 2396328"/>
                <a:gd name="connsiteX151" fmla="*/ 437487 w 1295643"/>
                <a:gd name="connsiteY151" fmla="*/ 1861045 h 2396328"/>
                <a:gd name="connsiteX152" fmla="*/ 442833 w 1295643"/>
                <a:gd name="connsiteY152" fmla="*/ 1908362 h 2396328"/>
                <a:gd name="connsiteX153" fmla="*/ 443688 w 1295643"/>
                <a:gd name="connsiteY153" fmla="*/ 1977879 h 2396328"/>
                <a:gd name="connsiteX154" fmla="*/ 439197 w 1295643"/>
                <a:gd name="connsiteY154" fmla="*/ 2047396 h 2396328"/>
                <a:gd name="connsiteX155" fmla="*/ 431286 w 1295643"/>
                <a:gd name="connsiteY155" fmla="*/ 2114223 h 2396328"/>
                <a:gd name="connsiteX156" fmla="*/ 421450 w 1295643"/>
                <a:gd name="connsiteY156" fmla="*/ 2179703 h 2396328"/>
                <a:gd name="connsiteX157" fmla="*/ 409476 w 1295643"/>
                <a:gd name="connsiteY157" fmla="*/ 2396328 h 2396328"/>
                <a:gd name="connsiteX158" fmla="*/ 50891 w 1295643"/>
                <a:gd name="connsiteY158" fmla="*/ 2396328 h 2396328"/>
                <a:gd name="connsiteX159" fmla="*/ 91945 w 1295643"/>
                <a:gd name="connsiteY159" fmla="*/ 2308198 h 2396328"/>
                <a:gd name="connsiteX160" fmla="*/ 142622 w 1295643"/>
                <a:gd name="connsiteY160" fmla="*/ 2208407 h 2396328"/>
                <a:gd name="connsiteX161" fmla="*/ 160369 w 1295643"/>
                <a:gd name="connsiteY161" fmla="*/ 2172303 h 2396328"/>
                <a:gd name="connsiteX162" fmla="*/ 175551 w 1295643"/>
                <a:gd name="connsiteY162" fmla="*/ 2132162 h 2396328"/>
                <a:gd name="connsiteX163" fmla="*/ 189877 w 1295643"/>
                <a:gd name="connsiteY163" fmla="*/ 2087537 h 2396328"/>
                <a:gd name="connsiteX164" fmla="*/ 203134 w 1295643"/>
                <a:gd name="connsiteY164" fmla="*/ 2039996 h 2396328"/>
                <a:gd name="connsiteX165" fmla="*/ 213826 w 1295643"/>
                <a:gd name="connsiteY165" fmla="*/ 1988643 h 2396328"/>
                <a:gd name="connsiteX166" fmla="*/ 221951 w 1295643"/>
                <a:gd name="connsiteY166" fmla="*/ 1936393 h 2396328"/>
                <a:gd name="connsiteX167" fmla="*/ 229863 w 1295643"/>
                <a:gd name="connsiteY167" fmla="*/ 1881676 h 2396328"/>
                <a:gd name="connsiteX168" fmla="*/ 235208 w 1295643"/>
                <a:gd name="connsiteY168" fmla="*/ 1826286 h 2396328"/>
                <a:gd name="connsiteX169" fmla="*/ 239699 w 1295643"/>
                <a:gd name="connsiteY169" fmla="*/ 1768654 h 2396328"/>
                <a:gd name="connsiteX170" fmla="*/ 239699 w 1295643"/>
                <a:gd name="connsiteY170" fmla="*/ 1711919 h 2396328"/>
                <a:gd name="connsiteX171" fmla="*/ 239699 w 1295643"/>
                <a:gd name="connsiteY171" fmla="*/ 1655857 h 2396328"/>
                <a:gd name="connsiteX172" fmla="*/ 235208 w 1295643"/>
                <a:gd name="connsiteY172" fmla="*/ 1599570 h 2396328"/>
                <a:gd name="connsiteX173" fmla="*/ 229007 w 1295643"/>
                <a:gd name="connsiteY173" fmla="*/ 1545526 h 2396328"/>
                <a:gd name="connsiteX174" fmla="*/ 221096 w 1295643"/>
                <a:gd name="connsiteY174" fmla="*/ 1492828 h 2396328"/>
                <a:gd name="connsiteX175" fmla="*/ 209335 w 1295643"/>
                <a:gd name="connsiteY175" fmla="*/ 1441923 h 2396328"/>
                <a:gd name="connsiteX176" fmla="*/ 193298 w 1295643"/>
                <a:gd name="connsiteY176" fmla="*/ 1394607 h 2396328"/>
                <a:gd name="connsiteX177" fmla="*/ 175551 w 1295643"/>
                <a:gd name="connsiteY177" fmla="*/ 1349757 h 2396328"/>
                <a:gd name="connsiteX178" fmla="*/ 154168 w 1295643"/>
                <a:gd name="connsiteY178" fmla="*/ 1309616 h 2396328"/>
                <a:gd name="connsiteX179" fmla="*/ 130220 w 1295643"/>
                <a:gd name="connsiteY179" fmla="*/ 1274185 h 2396328"/>
                <a:gd name="connsiteX180" fmla="*/ 53457 w 1295643"/>
                <a:gd name="connsiteY180" fmla="*/ 1033789 h 2396328"/>
                <a:gd name="connsiteX181" fmla="*/ 41055 w 1295643"/>
                <a:gd name="connsiteY181" fmla="*/ 971672 h 2396328"/>
                <a:gd name="connsiteX182" fmla="*/ 25018 w 1295643"/>
                <a:gd name="connsiteY182" fmla="*/ 910004 h 2396328"/>
                <a:gd name="connsiteX183" fmla="*/ 11547 w 1295643"/>
                <a:gd name="connsiteY183" fmla="*/ 843178 h 2396328"/>
                <a:gd name="connsiteX184" fmla="*/ 5346 w 1295643"/>
                <a:gd name="connsiteY184" fmla="*/ 775006 h 2396328"/>
                <a:gd name="connsiteX185" fmla="*/ 0 w 1295643"/>
                <a:gd name="connsiteY185" fmla="*/ 703694 h 2396328"/>
                <a:gd name="connsiteX186" fmla="*/ 0 w 1295643"/>
                <a:gd name="connsiteY186" fmla="*/ 630813 h 2396328"/>
                <a:gd name="connsiteX187" fmla="*/ 3635 w 1295643"/>
                <a:gd name="connsiteY187" fmla="*/ 557260 h 2396328"/>
                <a:gd name="connsiteX188" fmla="*/ 11547 w 1295643"/>
                <a:gd name="connsiteY188" fmla="*/ 484379 h 2396328"/>
                <a:gd name="connsiteX189" fmla="*/ 23307 w 1295643"/>
                <a:gd name="connsiteY189" fmla="*/ 411722 h 2396328"/>
                <a:gd name="connsiteX190" fmla="*/ 35709 w 1295643"/>
                <a:gd name="connsiteY190" fmla="*/ 341532 h 2396328"/>
                <a:gd name="connsiteX191" fmla="*/ 53457 w 1295643"/>
                <a:gd name="connsiteY191" fmla="*/ 273360 h 2396328"/>
                <a:gd name="connsiteX192" fmla="*/ 74839 w 1295643"/>
                <a:gd name="connsiteY192" fmla="*/ 209225 h 2396328"/>
                <a:gd name="connsiteX193" fmla="*/ 97077 w 1295643"/>
                <a:gd name="connsiteY193" fmla="*/ 148453 h 2396328"/>
                <a:gd name="connsiteX194" fmla="*/ 122950 w 1295643"/>
                <a:gd name="connsiteY194" fmla="*/ 93512 h 2396328"/>
                <a:gd name="connsiteX195" fmla="*/ 150533 w 1295643"/>
                <a:gd name="connsiteY195" fmla="*/ 43504 h 2396328"/>
                <a:gd name="connsiteX196" fmla="*/ 183676 w 1295643"/>
                <a:gd name="connsiteY196" fmla="*/ 0 h 239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1295643" h="2396328">
                  <a:moveTo>
                    <a:pt x="1294499" y="1033789"/>
                  </a:moveTo>
                  <a:lnTo>
                    <a:pt x="1295643" y="1034469"/>
                  </a:lnTo>
                  <a:lnTo>
                    <a:pt x="1293086" y="1035347"/>
                  </a:lnTo>
                  <a:lnTo>
                    <a:pt x="1294499" y="1033789"/>
                  </a:lnTo>
                  <a:close/>
                  <a:moveTo>
                    <a:pt x="183676" y="0"/>
                  </a:moveTo>
                  <a:cubicBezTo>
                    <a:pt x="182393" y="3588"/>
                    <a:pt x="181324" y="7176"/>
                    <a:pt x="180041" y="10764"/>
                  </a:cubicBezTo>
                  <a:cubicBezTo>
                    <a:pt x="179400" y="13231"/>
                    <a:pt x="178972" y="15473"/>
                    <a:pt x="178331" y="17940"/>
                  </a:cubicBezTo>
                  <a:lnTo>
                    <a:pt x="176406" y="22649"/>
                  </a:lnTo>
                  <a:lnTo>
                    <a:pt x="176406" y="25340"/>
                  </a:lnTo>
                  <a:lnTo>
                    <a:pt x="178331" y="26686"/>
                  </a:lnTo>
                  <a:lnTo>
                    <a:pt x="178331" y="28031"/>
                  </a:lnTo>
                  <a:lnTo>
                    <a:pt x="180041" y="28031"/>
                  </a:lnTo>
                  <a:lnTo>
                    <a:pt x="180041" y="30050"/>
                  </a:lnTo>
                  <a:cubicBezTo>
                    <a:pt x="179400" y="31395"/>
                    <a:pt x="178972" y="32741"/>
                    <a:pt x="178331" y="34086"/>
                  </a:cubicBezTo>
                  <a:lnTo>
                    <a:pt x="176406" y="40141"/>
                  </a:lnTo>
                  <a:lnTo>
                    <a:pt x="173840" y="49559"/>
                  </a:lnTo>
                  <a:cubicBezTo>
                    <a:pt x="172130" y="54044"/>
                    <a:pt x="170205" y="58305"/>
                    <a:pt x="168495" y="62790"/>
                  </a:cubicBezTo>
                  <a:cubicBezTo>
                    <a:pt x="165715" y="69069"/>
                    <a:pt x="163149" y="75348"/>
                    <a:pt x="160369" y="81627"/>
                  </a:cubicBezTo>
                  <a:cubicBezTo>
                    <a:pt x="157803" y="89251"/>
                    <a:pt x="155024" y="96652"/>
                    <a:pt x="152458" y="104276"/>
                  </a:cubicBezTo>
                  <a:cubicBezTo>
                    <a:pt x="148181" y="114143"/>
                    <a:pt x="144119" y="123786"/>
                    <a:pt x="139842" y="133653"/>
                  </a:cubicBezTo>
                  <a:cubicBezTo>
                    <a:pt x="134924" y="145538"/>
                    <a:pt x="129792" y="157199"/>
                    <a:pt x="124874" y="169084"/>
                  </a:cubicBezTo>
                  <a:cubicBezTo>
                    <a:pt x="118887" y="187473"/>
                    <a:pt x="112900" y="206085"/>
                    <a:pt x="106913" y="224474"/>
                  </a:cubicBezTo>
                  <a:cubicBezTo>
                    <a:pt x="102850" y="244208"/>
                    <a:pt x="98574" y="264166"/>
                    <a:pt x="94511" y="283900"/>
                  </a:cubicBezTo>
                  <a:cubicBezTo>
                    <a:pt x="91304" y="304306"/>
                    <a:pt x="87883" y="324489"/>
                    <a:pt x="84675" y="344896"/>
                  </a:cubicBezTo>
                  <a:cubicBezTo>
                    <a:pt x="80185" y="366423"/>
                    <a:pt x="75908" y="388176"/>
                    <a:pt x="71418" y="409704"/>
                  </a:cubicBezTo>
                  <a:cubicBezTo>
                    <a:pt x="70777" y="414413"/>
                    <a:pt x="70135" y="418898"/>
                    <a:pt x="69494" y="423607"/>
                  </a:cubicBezTo>
                  <a:lnTo>
                    <a:pt x="66928" y="444462"/>
                  </a:lnTo>
                  <a:cubicBezTo>
                    <a:pt x="66286" y="451862"/>
                    <a:pt x="65645" y="459038"/>
                    <a:pt x="65003" y="466439"/>
                  </a:cubicBezTo>
                  <a:cubicBezTo>
                    <a:pt x="64362" y="474512"/>
                    <a:pt x="63934" y="482360"/>
                    <a:pt x="63293" y="490433"/>
                  </a:cubicBezTo>
                  <a:lnTo>
                    <a:pt x="63293" y="515101"/>
                  </a:lnTo>
                  <a:cubicBezTo>
                    <a:pt x="64576" y="522501"/>
                    <a:pt x="65645" y="529901"/>
                    <a:pt x="66928" y="537301"/>
                  </a:cubicBezTo>
                  <a:cubicBezTo>
                    <a:pt x="68424" y="543805"/>
                    <a:pt x="69921" y="550084"/>
                    <a:pt x="71418" y="556587"/>
                  </a:cubicBezTo>
                  <a:cubicBezTo>
                    <a:pt x="73984" y="561072"/>
                    <a:pt x="76764" y="565557"/>
                    <a:pt x="79329" y="570042"/>
                  </a:cubicBezTo>
                  <a:lnTo>
                    <a:pt x="122095" y="567351"/>
                  </a:lnTo>
                  <a:lnTo>
                    <a:pt x="164004" y="556587"/>
                  </a:lnTo>
                  <a:lnTo>
                    <a:pt x="203990" y="539320"/>
                  </a:lnTo>
                  <a:lnTo>
                    <a:pt x="245044" y="515101"/>
                  </a:lnTo>
                  <a:lnTo>
                    <a:pt x="282463" y="487070"/>
                  </a:lnTo>
                  <a:lnTo>
                    <a:pt x="319028" y="452984"/>
                  </a:lnTo>
                  <a:lnTo>
                    <a:pt x="353667" y="416880"/>
                  </a:lnTo>
                  <a:lnTo>
                    <a:pt x="385741" y="378981"/>
                  </a:lnTo>
                  <a:lnTo>
                    <a:pt x="416960" y="338841"/>
                  </a:lnTo>
                  <a:lnTo>
                    <a:pt x="443688" y="297355"/>
                  </a:lnTo>
                  <a:lnTo>
                    <a:pt x="468705" y="257214"/>
                  </a:lnTo>
                  <a:cubicBezTo>
                    <a:pt x="475548" y="244208"/>
                    <a:pt x="482390" y="231425"/>
                    <a:pt x="489233" y="218419"/>
                  </a:cubicBezTo>
                  <a:lnTo>
                    <a:pt x="499069" y="218419"/>
                  </a:lnTo>
                  <a:lnTo>
                    <a:pt x="499069" y="222455"/>
                  </a:lnTo>
                  <a:cubicBezTo>
                    <a:pt x="493723" y="235462"/>
                    <a:pt x="488377" y="248244"/>
                    <a:pt x="483032" y="261251"/>
                  </a:cubicBezTo>
                  <a:cubicBezTo>
                    <a:pt x="477045" y="274706"/>
                    <a:pt x="471057" y="287936"/>
                    <a:pt x="465070" y="301391"/>
                  </a:cubicBezTo>
                  <a:cubicBezTo>
                    <a:pt x="458656" y="314398"/>
                    <a:pt x="452027" y="327180"/>
                    <a:pt x="445612" y="340186"/>
                  </a:cubicBezTo>
                  <a:lnTo>
                    <a:pt x="425940" y="377636"/>
                  </a:lnTo>
                  <a:cubicBezTo>
                    <a:pt x="419098" y="389745"/>
                    <a:pt x="412255" y="402079"/>
                    <a:pt x="405413" y="414189"/>
                  </a:cubicBezTo>
                  <a:lnTo>
                    <a:pt x="382320" y="448274"/>
                  </a:lnTo>
                  <a:lnTo>
                    <a:pt x="358158" y="481015"/>
                  </a:lnTo>
                  <a:lnTo>
                    <a:pt x="328864" y="511064"/>
                  </a:lnTo>
                  <a:lnTo>
                    <a:pt x="298501" y="540665"/>
                  </a:lnTo>
                  <a:lnTo>
                    <a:pt x="262792" y="564660"/>
                  </a:lnTo>
                  <a:lnTo>
                    <a:pt x="221951" y="586636"/>
                  </a:lnTo>
                  <a:lnTo>
                    <a:pt x="176406" y="606146"/>
                  </a:lnTo>
                  <a:lnTo>
                    <a:pt x="128295" y="620722"/>
                  </a:lnTo>
                  <a:lnTo>
                    <a:pt x="71418" y="630813"/>
                  </a:lnTo>
                  <a:cubicBezTo>
                    <a:pt x="72059" y="654135"/>
                    <a:pt x="72487" y="677682"/>
                    <a:pt x="73129" y="701003"/>
                  </a:cubicBezTo>
                  <a:cubicBezTo>
                    <a:pt x="75695" y="723204"/>
                    <a:pt x="78474" y="745629"/>
                    <a:pt x="81040" y="767830"/>
                  </a:cubicBezTo>
                  <a:cubicBezTo>
                    <a:pt x="85530" y="788909"/>
                    <a:pt x="90021" y="810213"/>
                    <a:pt x="94511" y="831292"/>
                  </a:cubicBezTo>
                  <a:cubicBezTo>
                    <a:pt x="100498" y="851250"/>
                    <a:pt x="106271" y="871433"/>
                    <a:pt x="112259" y="891391"/>
                  </a:cubicBezTo>
                  <a:cubicBezTo>
                    <a:pt x="119743" y="910452"/>
                    <a:pt x="127013" y="929738"/>
                    <a:pt x="134496" y="948799"/>
                  </a:cubicBezTo>
                  <a:cubicBezTo>
                    <a:pt x="142622" y="967187"/>
                    <a:pt x="150533" y="985352"/>
                    <a:pt x="158659" y="1003740"/>
                  </a:cubicBezTo>
                  <a:lnTo>
                    <a:pt x="186242" y="1055766"/>
                  </a:lnTo>
                  <a:lnTo>
                    <a:pt x="213826" y="1106446"/>
                  </a:lnTo>
                  <a:cubicBezTo>
                    <a:pt x="216605" y="1110483"/>
                    <a:pt x="219171" y="1114519"/>
                    <a:pt x="221951" y="1118556"/>
                  </a:cubicBezTo>
                  <a:lnTo>
                    <a:pt x="229007" y="1133356"/>
                  </a:lnTo>
                  <a:cubicBezTo>
                    <a:pt x="232215" y="1138738"/>
                    <a:pt x="235636" y="1143896"/>
                    <a:pt x="238843" y="1149278"/>
                  </a:cubicBezTo>
                  <a:lnTo>
                    <a:pt x="247824" y="1166097"/>
                  </a:lnTo>
                  <a:cubicBezTo>
                    <a:pt x="251673" y="1171479"/>
                    <a:pt x="255522" y="1176636"/>
                    <a:pt x="259370" y="1182018"/>
                  </a:cubicBezTo>
                  <a:cubicBezTo>
                    <a:pt x="263861" y="1186503"/>
                    <a:pt x="268137" y="1190988"/>
                    <a:pt x="272628" y="1195473"/>
                  </a:cubicBezTo>
                  <a:cubicBezTo>
                    <a:pt x="277973" y="1199510"/>
                    <a:pt x="283319" y="1203322"/>
                    <a:pt x="288665" y="1207358"/>
                  </a:cubicBezTo>
                  <a:lnTo>
                    <a:pt x="306626" y="1216104"/>
                  </a:lnTo>
                  <a:lnTo>
                    <a:pt x="328008" y="1219468"/>
                  </a:lnTo>
                  <a:lnTo>
                    <a:pt x="350246" y="1218795"/>
                  </a:lnTo>
                  <a:lnTo>
                    <a:pt x="390231" y="1208704"/>
                  </a:lnTo>
                  <a:lnTo>
                    <a:pt x="425940" y="1192109"/>
                  </a:lnTo>
                  <a:lnTo>
                    <a:pt x="460580" y="1171254"/>
                  </a:lnTo>
                  <a:lnTo>
                    <a:pt x="489233" y="1146587"/>
                  </a:lnTo>
                  <a:lnTo>
                    <a:pt x="516816" y="1119901"/>
                  </a:lnTo>
                  <a:cubicBezTo>
                    <a:pt x="525369" y="1110483"/>
                    <a:pt x="534136" y="1101288"/>
                    <a:pt x="542689" y="1091870"/>
                  </a:cubicBezTo>
                  <a:lnTo>
                    <a:pt x="565782" y="1065184"/>
                  </a:lnTo>
                  <a:cubicBezTo>
                    <a:pt x="572411" y="1056663"/>
                    <a:pt x="578825" y="1048141"/>
                    <a:pt x="585454" y="1039620"/>
                  </a:cubicBezTo>
                  <a:lnTo>
                    <a:pt x="629074" y="981539"/>
                  </a:lnTo>
                  <a:lnTo>
                    <a:pt x="670984" y="916059"/>
                  </a:lnTo>
                  <a:lnTo>
                    <a:pt x="712894" y="844523"/>
                  </a:lnTo>
                  <a:lnTo>
                    <a:pt x="752024" y="766484"/>
                  </a:lnTo>
                  <a:cubicBezTo>
                    <a:pt x="763998" y="739126"/>
                    <a:pt x="775759" y="711543"/>
                    <a:pt x="787733" y="684185"/>
                  </a:cubicBezTo>
                  <a:lnTo>
                    <a:pt x="819807" y="596728"/>
                  </a:lnTo>
                  <a:cubicBezTo>
                    <a:pt x="829643" y="566230"/>
                    <a:pt x="839265" y="535732"/>
                    <a:pt x="849101" y="505234"/>
                  </a:cubicBezTo>
                  <a:cubicBezTo>
                    <a:pt x="856157" y="473615"/>
                    <a:pt x="863427" y="441996"/>
                    <a:pt x="870483" y="410376"/>
                  </a:cubicBezTo>
                  <a:cubicBezTo>
                    <a:pt x="875829" y="378084"/>
                    <a:pt x="881174" y="345568"/>
                    <a:pt x="886520" y="313276"/>
                  </a:cubicBezTo>
                  <a:cubicBezTo>
                    <a:pt x="889727" y="280088"/>
                    <a:pt x="893149" y="247123"/>
                    <a:pt x="896356" y="213934"/>
                  </a:cubicBezTo>
                  <a:cubicBezTo>
                    <a:pt x="898922" y="215504"/>
                    <a:pt x="901702" y="216849"/>
                    <a:pt x="904267" y="218419"/>
                  </a:cubicBezTo>
                  <a:lnTo>
                    <a:pt x="910682" y="229856"/>
                  </a:lnTo>
                  <a:cubicBezTo>
                    <a:pt x="912393" y="235462"/>
                    <a:pt x="914317" y="241068"/>
                    <a:pt x="916028" y="246674"/>
                  </a:cubicBezTo>
                  <a:cubicBezTo>
                    <a:pt x="916883" y="254075"/>
                    <a:pt x="917739" y="261251"/>
                    <a:pt x="918594" y="268651"/>
                  </a:cubicBezTo>
                  <a:cubicBezTo>
                    <a:pt x="919235" y="277172"/>
                    <a:pt x="919663" y="285469"/>
                    <a:pt x="920304" y="293991"/>
                  </a:cubicBezTo>
                  <a:lnTo>
                    <a:pt x="920304" y="323368"/>
                  </a:lnTo>
                  <a:lnTo>
                    <a:pt x="920304" y="354763"/>
                  </a:lnTo>
                  <a:cubicBezTo>
                    <a:pt x="919663" y="366199"/>
                    <a:pt x="919235" y="377412"/>
                    <a:pt x="918594" y="388848"/>
                  </a:cubicBezTo>
                  <a:cubicBezTo>
                    <a:pt x="917739" y="400509"/>
                    <a:pt x="916883" y="411946"/>
                    <a:pt x="916028" y="423607"/>
                  </a:cubicBezTo>
                  <a:cubicBezTo>
                    <a:pt x="914745" y="435492"/>
                    <a:pt x="913676" y="447153"/>
                    <a:pt x="912393" y="459038"/>
                  </a:cubicBezTo>
                  <a:cubicBezTo>
                    <a:pt x="910682" y="470924"/>
                    <a:pt x="908758" y="482585"/>
                    <a:pt x="907047" y="494470"/>
                  </a:cubicBezTo>
                  <a:cubicBezTo>
                    <a:pt x="906192" y="505907"/>
                    <a:pt x="905123" y="517119"/>
                    <a:pt x="904267" y="528556"/>
                  </a:cubicBezTo>
                  <a:cubicBezTo>
                    <a:pt x="902557" y="539095"/>
                    <a:pt x="900633" y="549411"/>
                    <a:pt x="898922" y="559951"/>
                  </a:cubicBezTo>
                  <a:cubicBezTo>
                    <a:pt x="897425" y="569818"/>
                    <a:pt x="896142" y="579460"/>
                    <a:pt x="894645" y="589327"/>
                  </a:cubicBezTo>
                  <a:cubicBezTo>
                    <a:pt x="892935" y="597849"/>
                    <a:pt x="891010" y="606146"/>
                    <a:pt x="889300" y="614667"/>
                  </a:cubicBezTo>
                  <a:lnTo>
                    <a:pt x="884809" y="635523"/>
                  </a:lnTo>
                  <a:cubicBezTo>
                    <a:pt x="883527" y="641129"/>
                    <a:pt x="882457" y="646511"/>
                    <a:pt x="881174" y="652117"/>
                  </a:cubicBezTo>
                  <a:lnTo>
                    <a:pt x="817027" y="841832"/>
                  </a:lnTo>
                  <a:lnTo>
                    <a:pt x="868773" y="838020"/>
                  </a:lnTo>
                  <a:lnTo>
                    <a:pt x="916883" y="828601"/>
                  </a:lnTo>
                  <a:lnTo>
                    <a:pt x="962214" y="815146"/>
                  </a:lnTo>
                  <a:lnTo>
                    <a:pt x="1005835" y="797879"/>
                  </a:lnTo>
                  <a:lnTo>
                    <a:pt x="1045178" y="778369"/>
                  </a:lnTo>
                  <a:lnTo>
                    <a:pt x="1080673" y="757066"/>
                  </a:lnTo>
                  <a:lnTo>
                    <a:pt x="1114672" y="735089"/>
                  </a:lnTo>
                  <a:lnTo>
                    <a:pt x="1145890" y="714234"/>
                  </a:lnTo>
                  <a:lnTo>
                    <a:pt x="1148456" y="724325"/>
                  </a:lnTo>
                  <a:cubicBezTo>
                    <a:pt x="1139048" y="735314"/>
                    <a:pt x="1129426" y="746078"/>
                    <a:pt x="1120017" y="757066"/>
                  </a:cubicBezTo>
                  <a:cubicBezTo>
                    <a:pt x="1108471" y="767606"/>
                    <a:pt x="1096710" y="777921"/>
                    <a:pt x="1085164" y="788461"/>
                  </a:cubicBezTo>
                  <a:lnTo>
                    <a:pt x="1043254" y="816492"/>
                  </a:lnTo>
                  <a:lnTo>
                    <a:pt x="996212" y="841832"/>
                  </a:lnTo>
                  <a:lnTo>
                    <a:pt x="946177" y="864705"/>
                  </a:lnTo>
                  <a:lnTo>
                    <a:pt x="892721" y="884664"/>
                  </a:lnTo>
                  <a:lnTo>
                    <a:pt x="837554" y="900137"/>
                  </a:lnTo>
                  <a:lnTo>
                    <a:pt x="781318" y="911349"/>
                  </a:lnTo>
                  <a:lnTo>
                    <a:pt x="769771" y="938259"/>
                  </a:lnTo>
                  <a:cubicBezTo>
                    <a:pt x="764426" y="948799"/>
                    <a:pt x="759080" y="959114"/>
                    <a:pt x="753735" y="969654"/>
                  </a:cubicBezTo>
                  <a:lnTo>
                    <a:pt x="735987" y="1002395"/>
                  </a:lnTo>
                  <a:lnTo>
                    <a:pt x="712894" y="1037826"/>
                  </a:lnTo>
                  <a:cubicBezTo>
                    <a:pt x="704769" y="1050160"/>
                    <a:pt x="696857" y="1062718"/>
                    <a:pt x="688732" y="1075051"/>
                  </a:cubicBezTo>
                  <a:cubicBezTo>
                    <a:pt x="680179" y="1087385"/>
                    <a:pt x="671412" y="1099494"/>
                    <a:pt x="662859" y="1111828"/>
                  </a:cubicBezTo>
                  <a:lnTo>
                    <a:pt x="635275" y="1146587"/>
                  </a:lnTo>
                  <a:lnTo>
                    <a:pt x="607692" y="1180673"/>
                  </a:lnTo>
                  <a:cubicBezTo>
                    <a:pt x="599139" y="1191212"/>
                    <a:pt x="590372" y="1201528"/>
                    <a:pt x="581819" y="1212068"/>
                  </a:cubicBezTo>
                  <a:lnTo>
                    <a:pt x="554235" y="1240099"/>
                  </a:lnTo>
                  <a:lnTo>
                    <a:pt x="530073" y="1264990"/>
                  </a:lnTo>
                  <a:cubicBezTo>
                    <a:pt x="463128" y="1316270"/>
                    <a:pt x="473494" y="1362219"/>
                    <a:pt x="462532" y="1477481"/>
                  </a:cubicBezTo>
                  <a:cubicBezTo>
                    <a:pt x="456545" y="1491608"/>
                    <a:pt x="461221" y="1518841"/>
                    <a:pt x="455234" y="1532968"/>
                  </a:cubicBezTo>
                  <a:cubicBezTo>
                    <a:pt x="450530" y="1547545"/>
                    <a:pt x="445826" y="1562345"/>
                    <a:pt x="441122" y="1576921"/>
                  </a:cubicBezTo>
                  <a:cubicBezTo>
                    <a:pt x="438342" y="1591946"/>
                    <a:pt x="435776" y="1606746"/>
                    <a:pt x="432997" y="1621771"/>
                  </a:cubicBezTo>
                  <a:cubicBezTo>
                    <a:pt x="431927" y="1637469"/>
                    <a:pt x="430645" y="1653390"/>
                    <a:pt x="429575" y="1669088"/>
                  </a:cubicBezTo>
                  <a:cubicBezTo>
                    <a:pt x="428934" y="1685009"/>
                    <a:pt x="428292" y="1700707"/>
                    <a:pt x="427651" y="1716629"/>
                  </a:cubicBezTo>
                  <a:cubicBezTo>
                    <a:pt x="428292" y="1732550"/>
                    <a:pt x="428934" y="1748248"/>
                    <a:pt x="429575" y="1764169"/>
                  </a:cubicBezTo>
                  <a:cubicBezTo>
                    <a:pt x="430645" y="1780315"/>
                    <a:pt x="431927" y="1796686"/>
                    <a:pt x="432997" y="1812832"/>
                  </a:cubicBezTo>
                  <a:cubicBezTo>
                    <a:pt x="434493" y="1828977"/>
                    <a:pt x="435990" y="1844899"/>
                    <a:pt x="437487" y="1861045"/>
                  </a:cubicBezTo>
                  <a:cubicBezTo>
                    <a:pt x="439197" y="1876743"/>
                    <a:pt x="441122" y="1892664"/>
                    <a:pt x="442833" y="1908362"/>
                  </a:cubicBezTo>
                  <a:cubicBezTo>
                    <a:pt x="443046" y="1931459"/>
                    <a:pt x="443474" y="1954781"/>
                    <a:pt x="443688" y="1977879"/>
                  </a:cubicBezTo>
                  <a:cubicBezTo>
                    <a:pt x="442191" y="2000977"/>
                    <a:pt x="440694" y="2024299"/>
                    <a:pt x="439197" y="2047396"/>
                  </a:cubicBezTo>
                  <a:cubicBezTo>
                    <a:pt x="436632" y="2069597"/>
                    <a:pt x="433852" y="2092022"/>
                    <a:pt x="431286" y="2114223"/>
                  </a:cubicBezTo>
                  <a:cubicBezTo>
                    <a:pt x="428079" y="2135975"/>
                    <a:pt x="424657" y="2157951"/>
                    <a:pt x="421450" y="2179703"/>
                  </a:cubicBezTo>
                  <a:cubicBezTo>
                    <a:pt x="414821" y="2253930"/>
                    <a:pt x="416104" y="2322102"/>
                    <a:pt x="409476" y="2396328"/>
                  </a:cubicBezTo>
                  <a:lnTo>
                    <a:pt x="50891" y="2396328"/>
                  </a:lnTo>
                  <a:lnTo>
                    <a:pt x="91945" y="2308198"/>
                  </a:lnTo>
                  <a:lnTo>
                    <a:pt x="142622" y="2208407"/>
                  </a:lnTo>
                  <a:cubicBezTo>
                    <a:pt x="148609" y="2196298"/>
                    <a:pt x="154382" y="2184413"/>
                    <a:pt x="160369" y="2172303"/>
                  </a:cubicBezTo>
                  <a:cubicBezTo>
                    <a:pt x="165501" y="2158848"/>
                    <a:pt x="170419" y="2145617"/>
                    <a:pt x="175551" y="2132162"/>
                  </a:cubicBezTo>
                  <a:cubicBezTo>
                    <a:pt x="180255" y="2117362"/>
                    <a:pt x="185173" y="2102337"/>
                    <a:pt x="189877" y="2087537"/>
                  </a:cubicBezTo>
                  <a:cubicBezTo>
                    <a:pt x="194368" y="2071615"/>
                    <a:pt x="198644" y="2055918"/>
                    <a:pt x="203134" y="2039996"/>
                  </a:cubicBezTo>
                  <a:cubicBezTo>
                    <a:pt x="206769" y="2022953"/>
                    <a:pt x="210191" y="2005686"/>
                    <a:pt x="213826" y="1988643"/>
                  </a:cubicBezTo>
                  <a:cubicBezTo>
                    <a:pt x="216605" y="1971152"/>
                    <a:pt x="219171" y="1953884"/>
                    <a:pt x="221951" y="1936393"/>
                  </a:cubicBezTo>
                  <a:cubicBezTo>
                    <a:pt x="224517" y="1918229"/>
                    <a:pt x="227297" y="1899840"/>
                    <a:pt x="229863" y="1881676"/>
                  </a:cubicBezTo>
                  <a:cubicBezTo>
                    <a:pt x="231573" y="1863288"/>
                    <a:pt x="233498" y="1844675"/>
                    <a:pt x="235208" y="1826286"/>
                  </a:cubicBezTo>
                  <a:cubicBezTo>
                    <a:pt x="236705" y="1807001"/>
                    <a:pt x="238202" y="1787940"/>
                    <a:pt x="239699" y="1768654"/>
                  </a:cubicBezTo>
                  <a:lnTo>
                    <a:pt x="239699" y="1711919"/>
                  </a:lnTo>
                  <a:lnTo>
                    <a:pt x="239699" y="1655857"/>
                  </a:lnTo>
                  <a:cubicBezTo>
                    <a:pt x="238202" y="1637020"/>
                    <a:pt x="236705" y="1618407"/>
                    <a:pt x="235208" y="1599570"/>
                  </a:cubicBezTo>
                  <a:cubicBezTo>
                    <a:pt x="233070" y="1581630"/>
                    <a:pt x="231145" y="1563466"/>
                    <a:pt x="229007" y="1545526"/>
                  </a:cubicBezTo>
                  <a:cubicBezTo>
                    <a:pt x="226441" y="1528035"/>
                    <a:pt x="223662" y="1510319"/>
                    <a:pt x="221096" y="1492828"/>
                  </a:cubicBezTo>
                  <a:cubicBezTo>
                    <a:pt x="217247" y="1475785"/>
                    <a:pt x="213184" y="1458966"/>
                    <a:pt x="209335" y="1441923"/>
                  </a:cubicBezTo>
                  <a:cubicBezTo>
                    <a:pt x="203990" y="1426226"/>
                    <a:pt x="198644" y="1410304"/>
                    <a:pt x="193298" y="1394607"/>
                  </a:cubicBezTo>
                  <a:cubicBezTo>
                    <a:pt x="187311" y="1379582"/>
                    <a:pt x="181538" y="1364781"/>
                    <a:pt x="175551" y="1349757"/>
                  </a:cubicBezTo>
                  <a:cubicBezTo>
                    <a:pt x="168495" y="1336302"/>
                    <a:pt x="161225" y="1323071"/>
                    <a:pt x="154168" y="1309616"/>
                  </a:cubicBezTo>
                  <a:cubicBezTo>
                    <a:pt x="146257" y="1297731"/>
                    <a:pt x="138131" y="1286070"/>
                    <a:pt x="130220" y="1274185"/>
                  </a:cubicBezTo>
                  <a:cubicBezTo>
                    <a:pt x="100105" y="1196223"/>
                    <a:pt x="62986" y="1132194"/>
                    <a:pt x="53457" y="1033789"/>
                  </a:cubicBezTo>
                  <a:cubicBezTo>
                    <a:pt x="48397" y="992826"/>
                    <a:pt x="45795" y="992303"/>
                    <a:pt x="41055" y="971672"/>
                  </a:cubicBezTo>
                  <a:cubicBezTo>
                    <a:pt x="35709" y="951041"/>
                    <a:pt x="30364" y="930635"/>
                    <a:pt x="25018" y="910004"/>
                  </a:cubicBezTo>
                  <a:cubicBezTo>
                    <a:pt x="20528" y="887803"/>
                    <a:pt x="16037" y="865378"/>
                    <a:pt x="11547" y="843178"/>
                  </a:cubicBezTo>
                  <a:cubicBezTo>
                    <a:pt x="9409" y="820528"/>
                    <a:pt x="7484" y="797655"/>
                    <a:pt x="5346" y="775006"/>
                  </a:cubicBezTo>
                  <a:cubicBezTo>
                    <a:pt x="3635" y="751235"/>
                    <a:pt x="1711" y="727465"/>
                    <a:pt x="0" y="703694"/>
                  </a:cubicBezTo>
                  <a:lnTo>
                    <a:pt x="0" y="630813"/>
                  </a:lnTo>
                  <a:cubicBezTo>
                    <a:pt x="1283" y="606370"/>
                    <a:pt x="2352" y="581703"/>
                    <a:pt x="3635" y="557260"/>
                  </a:cubicBezTo>
                  <a:cubicBezTo>
                    <a:pt x="6201" y="533041"/>
                    <a:pt x="8981" y="508598"/>
                    <a:pt x="11547" y="484379"/>
                  </a:cubicBezTo>
                  <a:cubicBezTo>
                    <a:pt x="15396" y="460160"/>
                    <a:pt x="19458" y="435941"/>
                    <a:pt x="23307" y="411722"/>
                  </a:cubicBezTo>
                  <a:cubicBezTo>
                    <a:pt x="27370" y="388400"/>
                    <a:pt x="31647" y="364854"/>
                    <a:pt x="35709" y="341532"/>
                  </a:cubicBezTo>
                  <a:cubicBezTo>
                    <a:pt x="41696" y="318883"/>
                    <a:pt x="47470" y="296009"/>
                    <a:pt x="53457" y="273360"/>
                  </a:cubicBezTo>
                  <a:cubicBezTo>
                    <a:pt x="60513" y="252056"/>
                    <a:pt x="67783" y="230528"/>
                    <a:pt x="74839" y="209225"/>
                  </a:cubicBezTo>
                  <a:cubicBezTo>
                    <a:pt x="82323" y="189042"/>
                    <a:pt x="89593" y="168636"/>
                    <a:pt x="97077" y="148453"/>
                  </a:cubicBezTo>
                  <a:cubicBezTo>
                    <a:pt x="105630" y="130065"/>
                    <a:pt x="114397" y="111901"/>
                    <a:pt x="122950" y="93512"/>
                  </a:cubicBezTo>
                  <a:lnTo>
                    <a:pt x="150533" y="43504"/>
                  </a:lnTo>
                  <a:lnTo>
                    <a:pt x="183676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800"/>
            </a:p>
          </p:txBody>
        </p:sp>
        <p:sp>
          <p:nvSpPr>
            <p:cNvPr id="181" name="Forme libre 180"/>
            <p:cNvSpPr/>
            <p:nvPr/>
          </p:nvSpPr>
          <p:spPr>
            <a:xfrm>
              <a:off x="8885654" y="3023306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2" name="Forme libre 181"/>
            <p:cNvSpPr/>
            <p:nvPr/>
          </p:nvSpPr>
          <p:spPr>
            <a:xfrm>
              <a:off x="9122373" y="1954402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3" name="Forme libre 182"/>
            <p:cNvSpPr/>
            <p:nvPr/>
          </p:nvSpPr>
          <p:spPr>
            <a:xfrm>
              <a:off x="9554447" y="2174936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4" name="Forme libre 183"/>
            <p:cNvSpPr/>
            <p:nvPr/>
          </p:nvSpPr>
          <p:spPr>
            <a:xfrm>
              <a:off x="10025977" y="2183858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5" name="Forme libre 184"/>
            <p:cNvSpPr/>
            <p:nvPr/>
          </p:nvSpPr>
          <p:spPr>
            <a:xfrm>
              <a:off x="10316936" y="2675686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6" name="Forme libre 185"/>
            <p:cNvSpPr/>
            <p:nvPr/>
          </p:nvSpPr>
          <p:spPr>
            <a:xfrm>
              <a:off x="9341511" y="2698653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7" name="Forme libre 186"/>
            <p:cNvSpPr/>
            <p:nvPr/>
          </p:nvSpPr>
          <p:spPr>
            <a:xfrm>
              <a:off x="8844391" y="2356797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8" name="Forme libre 187"/>
            <p:cNvSpPr/>
            <p:nvPr/>
          </p:nvSpPr>
          <p:spPr>
            <a:xfrm>
              <a:off x="9782864" y="3122018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9" name="Forme libre 188"/>
            <p:cNvSpPr/>
            <p:nvPr/>
          </p:nvSpPr>
          <p:spPr>
            <a:xfrm>
              <a:off x="9729371" y="1736223"/>
              <a:ext cx="398737" cy="371554"/>
            </a:xfrm>
            <a:custGeom>
              <a:avLst/>
              <a:gdLst>
                <a:gd name="connsiteX0" fmla="*/ 204898 w 747059"/>
                <a:gd name="connsiteY0" fmla="*/ 0 h 696130"/>
                <a:gd name="connsiteX1" fmla="*/ 374294 w 747059"/>
                <a:gd name="connsiteY1" fmla="*/ 205262 h 696130"/>
                <a:gd name="connsiteX2" fmla="*/ 543691 w 747059"/>
                <a:gd name="connsiteY2" fmla="*/ 0 h 696130"/>
                <a:gd name="connsiteX3" fmla="*/ 744655 w 747059"/>
                <a:gd name="connsiteY3" fmla="*/ 243514 h 696130"/>
                <a:gd name="connsiteX4" fmla="*/ 747059 w 747059"/>
                <a:gd name="connsiteY4" fmla="*/ 243514 h 696130"/>
                <a:gd name="connsiteX5" fmla="*/ 745857 w 747059"/>
                <a:gd name="connsiteY5" fmla="*/ 244971 h 696130"/>
                <a:gd name="connsiteX6" fmla="*/ 747059 w 747059"/>
                <a:gd name="connsiteY6" fmla="*/ 246427 h 696130"/>
                <a:gd name="connsiteX7" fmla="*/ 744655 w 747059"/>
                <a:gd name="connsiteY7" fmla="*/ 246427 h 696130"/>
                <a:gd name="connsiteX8" fmla="*/ 373529 w 747059"/>
                <a:gd name="connsiteY8" fmla="*/ 696130 h 696130"/>
                <a:gd name="connsiteX9" fmla="*/ 2404 w 747059"/>
                <a:gd name="connsiteY9" fmla="*/ 246427 h 696130"/>
                <a:gd name="connsiteX10" fmla="*/ 1529 w 747059"/>
                <a:gd name="connsiteY10" fmla="*/ 246427 h 696130"/>
                <a:gd name="connsiteX11" fmla="*/ 1966 w 747059"/>
                <a:gd name="connsiteY11" fmla="*/ 245897 h 696130"/>
                <a:gd name="connsiteX12" fmla="*/ 0 w 747059"/>
                <a:gd name="connsiteY12" fmla="*/ 243514 h 696130"/>
                <a:gd name="connsiteX13" fmla="*/ 3933 w 747059"/>
                <a:gd name="connsiteY13" fmla="*/ 243514 h 69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7059" h="696130">
                  <a:moveTo>
                    <a:pt x="204898" y="0"/>
                  </a:moveTo>
                  <a:lnTo>
                    <a:pt x="374294" y="205262"/>
                  </a:lnTo>
                  <a:lnTo>
                    <a:pt x="543691" y="0"/>
                  </a:lnTo>
                  <a:lnTo>
                    <a:pt x="744655" y="243514"/>
                  </a:lnTo>
                  <a:lnTo>
                    <a:pt x="747059" y="243514"/>
                  </a:lnTo>
                  <a:lnTo>
                    <a:pt x="745857" y="244971"/>
                  </a:lnTo>
                  <a:lnTo>
                    <a:pt x="747059" y="246427"/>
                  </a:lnTo>
                  <a:lnTo>
                    <a:pt x="744655" y="246427"/>
                  </a:lnTo>
                  <a:lnTo>
                    <a:pt x="373529" y="696130"/>
                  </a:lnTo>
                  <a:lnTo>
                    <a:pt x="2404" y="246427"/>
                  </a:lnTo>
                  <a:lnTo>
                    <a:pt x="1529" y="246427"/>
                  </a:lnTo>
                  <a:lnTo>
                    <a:pt x="1966" y="245897"/>
                  </a:lnTo>
                  <a:lnTo>
                    <a:pt x="0" y="243514"/>
                  </a:lnTo>
                  <a:lnTo>
                    <a:pt x="3933" y="2435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1" name="Forme libre 190"/>
          <p:cNvSpPr/>
          <p:nvPr/>
        </p:nvSpPr>
        <p:spPr>
          <a:xfrm>
            <a:off x="1843893" y="4124257"/>
            <a:ext cx="398737" cy="371554"/>
          </a:xfrm>
          <a:custGeom>
            <a:avLst/>
            <a:gdLst>
              <a:gd name="connsiteX0" fmla="*/ 204898 w 747059"/>
              <a:gd name="connsiteY0" fmla="*/ 0 h 696130"/>
              <a:gd name="connsiteX1" fmla="*/ 374294 w 747059"/>
              <a:gd name="connsiteY1" fmla="*/ 205262 h 696130"/>
              <a:gd name="connsiteX2" fmla="*/ 543691 w 747059"/>
              <a:gd name="connsiteY2" fmla="*/ 0 h 696130"/>
              <a:gd name="connsiteX3" fmla="*/ 744655 w 747059"/>
              <a:gd name="connsiteY3" fmla="*/ 243514 h 696130"/>
              <a:gd name="connsiteX4" fmla="*/ 747059 w 747059"/>
              <a:gd name="connsiteY4" fmla="*/ 243514 h 696130"/>
              <a:gd name="connsiteX5" fmla="*/ 745857 w 747059"/>
              <a:gd name="connsiteY5" fmla="*/ 244971 h 696130"/>
              <a:gd name="connsiteX6" fmla="*/ 747059 w 747059"/>
              <a:gd name="connsiteY6" fmla="*/ 246427 h 696130"/>
              <a:gd name="connsiteX7" fmla="*/ 744655 w 747059"/>
              <a:gd name="connsiteY7" fmla="*/ 246427 h 696130"/>
              <a:gd name="connsiteX8" fmla="*/ 373529 w 747059"/>
              <a:gd name="connsiteY8" fmla="*/ 696130 h 696130"/>
              <a:gd name="connsiteX9" fmla="*/ 2404 w 747059"/>
              <a:gd name="connsiteY9" fmla="*/ 246427 h 696130"/>
              <a:gd name="connsiteX10" fmla="*/ 1529 w 747059"/>
              <a:gd name="connsiteY10" fmla="*/ 246427 h 696130"/>
              <a:gd name="connsiteX11" fmla="*/ 1966 w 747059"/>
              <a:gd name="connsiteY11" fmla="*/ 245897 h 696130"/>
              <a:gd name="connsiteX12" fmla="*/ 0 w 747059"/>
              <a:gd name="connsiteY12" fmla="*/ 243514 h 696130"/>
              <a:gd name="connsiteX13" fmla="*/ 3933 w 747059"/>
              <a:gd name="connsiteY13" fmla="*/ 243514 h 69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7059" h="696130">
                <a:moveTo>
                  <a:pt x="204898" y="0"/>
                </a:moveTo>
                <a:lnTo>
                  <a:pt x="374294" y="205262"/>
                </a:lnTo>
                <a:lnTo>
                  <a:pt x="543691" y="0"/>
                </a:lnTo>
                <a:lnTo>
                  <a:pt x="744655" y="243514"/>
                </a:lnTo>
                <a:lnTo>
                  <a:pt x="747059" y="243514"/>
                </a:lnTo>
                <a:lnTo>
                  <a:pt x="745857" y="244971"/>
                </a:lnTo>
                <a:lnTo>
                  <a:pt x="747059" y="246427"/>
                </a:lnTo>
                <a:lnTo>
                  <a:pt x="744655" y="246427"/>
                </a:lnTo>
                <a:lnTo>
                  <a:pt x="373529" y="696130"/>
                </a:lnTo>
                <a:lnTo>
                  <a:pt x="2404" y="246427"/>
                </a:lnTo>
                <a:lnTo>
                  <a:pt x="1529" y="246427"/>
                </a:lnTo>
                <a:lnTo>
                  <a:pt x="1966" y="245897"/>
                </a:lnTo>
                <a:lnTo>
                  <a:pt x="0" y="243514"/>
                </a:lnTo>
                <a:lnTo>
                  <a:pt x="3933" y="24351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41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95373" y="868114"/>
            <a:ext cx="70755" cy="1264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743795-DD45-496A-A9C1-82AF45DDD4E2}"/>
              </a:ext>
            </a:extLst>
          </p:cNvPr>
          <p:cNvSpPr txBox="1"/>
          <p:nvPr/>
        </p:nvSpPr>
        <p:spPr>
          <a:xfrm>
            <a:off x="1050676" y="792997"/>
            <a:ext cx="1985200" cy="470890"/>
          </a:xfrm>
          <a:prstGeom prst="rect">
            <a:avLst/>
          </a:prstGeom>
          <a:noFill/>
        </p:spPr>
        <p:txBody>
          <a:bodyPr lIns="0" anchor="ctr"/>
          <a:lstStyle>
            <a:lvl1pPr indent="0">
              <a:spcBef>
                <a:spcPct val="20000"/>
              </a:spcBef>
              <a:buFontTx/>
              <a:buNone/>
              <a:defRPr sz="2400" b="1" baseline="0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altLang="ko-KR" sz="3600" dirty="0">
                <a:latin typeface="+mj-lt"/>
              </a:rPr>
              <a:t>SIMPLE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AD02ADE-73BA-4BC0-A0DE-1DD88066303A}"/>
              </a:ext>
            </a:extLst>
          </p:cNvPr>
          <p:cNvSpPr/>
          <p:nvPr/>
        </p:nvSpPr>
        <p:spPr>
          <a:xfrm>
            <a:off x="1050678" y="1254886"/>
            <a:ext cx="2899975" cy="470890"/>
          </a:xfrm>
          <a:prstGeom prst="rect">
            <a:avLst/>
          </a:prstGeom>
          <a:noFill/>
        </p:spPr>
        <p:txBody>
          <a:bodyPr lIns="0" anchor="ctr"/>
          <a:lstStyle/>
          <a:p>
            <a:r>
              <a:rPr lang="en-US" altLang="ko-KR" sz="36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PORTFOLIO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EDB371C-D47E-4868-8193-EB4A30D389AD}"/>
              </a:ext>
            </a:extLst>
          </p:cNvPr>
          <p:cNvSpPr/>
          <p:nvPr/>
        </p:nvSpPr>
        <p:spPr>
          <a:xfrm>
            <a:off x="1050678" y="1716774"/>
            <a:ext cx="3631794" cy="470890"/>
          </a:xfrm>
          <a:prstGeom prst="rect">
            <a:avLst/>
          </a:prstGeom>
          <a:noFill/>
        </p:spPr>
        <p:txBody>
          <a:bodyPr lIns="0" anchor="ctr"/>
          <a:lstStyle/>
          <a:p>
            <a:r>
              <a:rPr lang="en-US" altLang="ko-KR" sz="3600" b="1" dirty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B2793266-D514-4CD6-A989-65A80987CCAE}"/>
              </a:ext>
            </a:extLst>
          </p:cNvPr>
          <p:cNvSpPr txBox="1">
            <a:spLocks/>
          </p:cNvSpPr>
          <p:nvPr/>
        </p:nvSpPr>
        <p:spPr>
          <a:xfrm>
            <a:off x="2208478" y="5712777"/>
            <a:ext cx="2820722" cy="664474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dirty="0">
                <a:solidFill>
                  <a:schemeClr val="bg1"/>
                </a:solidFill>
              </a:rPr>
              <a:t>Get a modern PowerPoint  Presentation that is beautifully designed. I hope and I believe that this Template will your Time. 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46"/>
          </p:nvPr>
        </p:nvSpPr>
        <p:spPr/>
      </p:sp>
    </p:spTree>
    <p:extLst>
      <p:ext uri="{BB962C8B-B14F-4D97-AF65-F5344CB8AC3E}">
        <p14:creationId xmlns:p14="http://schemas.microsoft.com/office/powerpoint/2010/main" val="7044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Mont Heavy" panose="00000A00000000000000" pitchFamily="50" charset="0"/>
              </a:rPr>
              <a:t>Images</a:t>
            </a:r>
            <a:r>
              <a:rPr lang="en-US" altLang="ko-KR" dirty="0">
                <a:solidFill>
                  <a:srgbClr val="E54632"/>
                </a:solidFill>
                <a:latin typeface="Mont Heavy" panose="00000A00000000000000" pitchFamily="50" charset="0"/>
              </a:rPr>
              <a:t> </a:t>
            </a:r>
            <a:r>
              <a:rPr lang="en-US" altLang="ko-KR" dirty="0">
                <a:latin typeface="Mont Heavy" panose="00000A00000000000000" pitchFamily="50" charset="0"/>
              </a:rPr>
              <a:t>&amp; </a:t>
            </a:r>
            <a:r>
              <a:rPr lang="en-US" altLang="ko-KR" dirty="0">
                <a:solidFill>
                  <a:schemeClr val="bg1"/>
                </a:solidFill>
                <a:latin typeface="Mont Heavy" panose="00000A00000000000000" pitchFamily="50" charset="0"/>
              </a:rPr>
              <a:t>Contents</a:t>
            </a:r>
            <a:endParaRPr lang="ko-KR" altLang="en-US" dirty="0">
              <a:solidFill>
                <a:schemeClr val="bg1"/>
              </a:solidFill>
              <a:latin typeface="Mont Heavy" panose="00000A00000000000000" pitchFamily="50" charset="0"/>
            </a:endParaRPr>
          </a:p>
        </p:txBody>
      </p:sp>
      <p:sp>
        <p:nvSpPr>
          <p:cNvPr id="23" name="Oval 14">
            <a:extLst>
              <a:ext uri="{FF2B5EF4-FFF2-40B4-BE49-F238E27FC236}">
                <a16:creationId xmlns:a16="http://schemas.microsoft.com/office/drawing/2014/main" id="{39623646-54BA-4114-AD77-B72ED3FF8DF7}"/>
              </a:ext>
            </a:extLst>
          </p:cNvPr>
          <p:cNvSpPr/>
          <p:nvPr/>
        </p:nvSpPr>
        <p:spPr>
          <a:xfrm>
            <a:off x="5629089" y="2602049"/>
            <a:ext cx="942392" cy="9423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id="{070001CD-D2D9-47F5-8DAF-9697D03A260E}"/>
              </a:ext>
            </a:extLst>
          </p:cNvPr>
          <p:cNvSpPr/>
          <p:nvPr/>
        </p:nvSpPr>
        <p:spPr>
          <a:xfrm>
            <a:off x="5719285" y="2692245"/>
            <a:ext cx="762000" cy="76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8B2719-4A31-41E1-8278-DABFC6D0EAFA}"/>
              </a:ext>
            </a:extLst>
          </p:cNvPr>
          <p:cNvSpPr txBox="1"/>
          <p:nvPr/>
        </p:nvSpPr>
        <p:spPr>
          <a:xfrm>
            <a:off x="5783087" y="2842414"/>
            <a:ext cx="634396" cy="461665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VS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Group 13">
            <a:extLst>
              <a:ext uri="{FF2B5EF4-FFF2-40B4-BE49-F238E27FC236}">
                <a16:creationId xmlns:a16="http://schemas.microsoft.com/office/drawing/2014/main" id="{3B5A726B-170E-4A3D-8481-8484AC423ACF}"/>
              </a:ext>
            </a:extLst>
          </p:cNvPr>
          <p:cNvGrpSpPr/>
          <p:nvPr/>
        </p:nvGrpSpPr>
        <p:grpSpPr>
          <a:xfrm>
            <a:off x="954557" y="4649975"/>
            <a:ext cx="4175763" cy="766156"/>
            <a:chOff x="711738" y="3715057"/>
            <a:chExt cx="3140181" cy="76615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F00F035-8C7A-499C-99F4-44028B8020A9}"/>
                </a:ext>
              </a:extLst>
            </p:cNvPr>
            <p:cNvSpPr txBox="1"/>
            <p:nvPr/>
          </p:nvSpPr>
          <p:spPr>
            <a:xfrm>
              <a:off x="711739" y="3715057"/>
              <a:ext cx="3140180" cy="307777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ctr"/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2F925CF-2B06-4F55-89DC-1E3DF9755BC3}"/>
                </a:ext>
              </a:extLst>
            </p:cNvPr>
            <p:cNvSpPr txBox="1"/>
            <p:nvPr/>
          </p:nvSpPr>
          <p:spPr>
            <a:xfrm>
              <a:off x="711738" y="4019548"/>
              <a:ext cx="3140181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ctr"/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endParaRPr>
            </a:p>
          </p:txBody>
        </p:sp>
      </p:grpSp>
      <p:grpSp>
        <p:nvGrpSpPr>
          <p:cNvPr id="30" name="Group 19">
            <a:extLst>
              <a:ext uri="{FF2B5EF4-FFF2-40B4-BE49-F238E27FC236}">
                <a16:creationId xmlns:a16="http://schemas.microsoft.com/office/drawing/2014/main" id="{A897D7A4-F8DF-47A7-8D04-D0D8338CB7D7}"/>
              </a:ext>
            </a:extLst>
          </p:cNvPr>
          <p:cNvGrpSpPr/>
          <p:nvPr/>
        </p:nvGrpSpPr>
        <p:grpSpPr>
          <a:xfrm>
            <a:off x="7056108" y="4649975"/>
            <a:ext cx="4175763" cy="766156"/>
            <a:chOff x="711738" y="3715057"/>
            <a:chExt cx="3140181" cy="76615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44FA70-2EFD-4572-8912-128495BBB9F4}"/>
                </a:ext>
              </a:extLst>
            </p:cNvPr>
            <p:cNvSpPr txBox="1"/>
            <p:nvPr/>
          </p:nvSpPr>
          <p:spPr>
            <a:xfrm>
              <a:off x="711739" y="3715057"/>
              <a:ext cx="3140180" cy="307777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0ACCCED-F958-499E-BDD7-2CD55547D858}"/>
                </a:ext>
              </a:extLst>
            </p:cNvPr>
            <p:cNvSpPr txBox="1"/>
            <p:nvPr/>
          </p:nvSpPr>
          <p:spPr>
            <a:xfrm>
              <a:off x="711738" y="4019548"/>
              <a:ext cx="3140181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bg1"/>
                  </a:solidFill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14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/>
          <p:cNvSpPr txBox="1">
            <a:spLocks/>
          </p:cNvSpPr>
          <p:nvPr/>
        </p:nvSpPr>
        <p:spPr>
          <a:xfrm>
            <a:off x="1524000" y="1938441"/>
            <a:ext cx="9144000" cy="2874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7200" dirty="0" smtClean="0">
                <a:solidFill>
                  <a:schemeClr val="bg1"/>
                </a:solidFill>
                <a:latin typeface="Mont Heavy" panose="00000A00000000000000" pitchFamily="50" charset="0"/>
              </a:rPr>
              <a:t>Merci</a:t>
            </a:r>
            <a:endParaRPr lang="fr-FR" sz="7200" dirty="0">
              <a:solidFill>
                <a:schemeClr val="bg1"/>
              </a:solidFill>
              <a:latin typeface="Mont Heavy" panose="00000A00000000000000" pitchFamily="50" charset="0"/>
            </a:endParaRPr>
          </a:p>
        </p:txBody>
      </p:sp>
      <p:grpSp>
        <p:nvGrpSpPr>
          <p:cNvPr id="48" name="Group 6">
            <a:extLst>
              <a:ext uri="{FF2B5EF4-FFF2-40B4-BE49-F238E27FC236}">
                <a16:creationId xmlns:a16="http://schemas.microsoft.com/office/drawing/2014/main" id="{83ABD88E-75F1-4C2F-9963-BBC398496198}"/>
              </a:ext>
            </a:extLst>
          </p:cNvPr>
          <p:cNvGrpSpPr/>
          <p:nvPr/>
        </p:nvGrpSpPr>
        <p:grpSpPr>
          <a:xfrm>
            <a:off x="8404604" y="2781022"/>
            <a:ext cx="2911650" cy="959038"/>
            <a:chOff x="6976472" y="3212976"/>
            <a:chExt cx="2175465" cy="959038"/>
          </a:xfrm>
        </p:grpSpPr>
        <p:sp>
          <p:nvSpPr>
            <p:cNvPr id="49" name="TextBox 5">
              <a:extLst>
                <a:ext uri="{FF2B5EF4-FFF2-40B4-BE49-F238E27FC236}">
                  <a16:creationId xmlns:a16="http://schemas.microsoft.com/office/drawing/2014/main" id="{C0EAFB7A-1CA2-405A-99BF-2AB5D0264ED6}"/>
                </a:ext>
              </a:extLst>
            </p:cNvPr>
            <p:cNvSpPr txBox="1"/>
            <p:nvPr/>
          </p:nvSpPr>
          <p:spPr>
            <a:xfrm>
              <a:off x="6976472" y="3212976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0" name="TextBox 6">
              <a:extLst>
                <a:ext uri="{FF2B5EF4-FFF2-40B4-BE49-F238E27FC236}">
                  <a16:creationId xmlns:a16="http://schemas.microsoft.com/office/drawing/2014/main" id="{CE4C8BEF-D0E7-49CB-8E4C-7BC15242757B}"/>
                </a:ext>
              </a:extLst>
            </p:cNvPr>
            <p:cNvSpPr txBox="1"/>
            <p:nvPr/>
          </p:nvSpPr>
          <p:spPr>
            <a:xfrm>
              <a:off x="6976473" y="3525683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grpSp>
        <p:nvGrpSpPr>
          <p:cNvPr id="51" name="Group 3">
            <a:extLst>
              <a:ext uri="{FF2B5EF4-FFF2-40B4-BE49-F238E27FC236}">
                <a16:creationId xmlns:a16="http://schemas.microsoft.com/office/drawing/2014/main" id="{4A7035DE-D491-4851-A812-0A4855F3637E}"/>
              </a:ext>
            </a:extLst>
          </p:cNvPr>
          <p:cNvGrpSpPr/>
          <p:nvPr/>
        </p:nvGrpSpPr>
        <p:grpSpPr>
          <a:xfrm>
            <a:off x="785212" y="4011742"/>
            <a:ext cx="2911651" cy="959038"/>
            <a:chOff x="-2604" y="3201033"/>
            <a:chExt cx="2175465" cy="959038"/>
          </a:xfrm>
        </p:grpSpPr>
        <p:sp>
          <p:nvSpPr>
            <p:cNvPr id="52" name="TextBox 8">
              <a:extLst>
                <a:ext uri="{FF2B5EF4-FFF2-40B4-BE49-F238E27FC236}">
                  <a16:creationId xmlns:a16="http://schemas.microsoft.com/office/drawing/2014/main" id="{648D788F-8404-41E4-BC65-ABF19BAF1532}"/>
                </a:ext>
              </a:extLst>
            </p:cNvPr>
            <p:cNvSpPr txBox="1"/>
            <p:nvPr/>
          </p:nvSpPr>
          <p:spPr>
            <a:xfrm>
              <a:off x="-2604" y="3201033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3" name="TextBox 9">
              <a:extLst>
                <a:ext uri="{FF2B5EF4-FFF2-40B4-BE49-F238E27FC236}">
                  <a16:creationId xmlns:a16="http://schemas.microsoft.com/office/drawing/2014/main" id="{5BC78C6F-5481-4345-8DFB-8B69F161B1EF}"/>
                </a:ext>
              </a:extLst>
            </p:cNvPr>
            <p:cNvSpPr txBox="1"/>
            <p:nvPr/>
          </p:nvSpPr>
          <p:spPr>
            <a:xfrm>
              <a:off x="-2603" y="3513740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grpSp>
        <p:nvGrpSpPr>
          <p:cNvPr id="54" name="Group 7">
            <a:extLst>
              <a:ext uri="{FF2B5EF4-FFF2-40B4-BE49-F238E27FC236}">
                <a16:creationId xmlns:a16="http://schemas.microsoft.com/office/drawing/2014/main" id="{2C30BADB-FB72-4689-B484-CCFBFD4C8071}"/>
              </a:ext>
            </a:extLst>
          </p:cNvPr>
          <p:cNvGrpSpPr/>
          <p:nvPr/>
        </p:nvGrpSpPr>
        <p:grpSpPr>
          <a:xfrm>
            <a:off x="7521279" y="1550304"/>
            <a:ext cx="2911650" cy="959036"/>
            <a:chOff x="6310076" y="1490145"/>
            <a:chExt cx="2175465" cy="959036"/>
          </a:xfrm>
        </p:grpSpPr>
        <p:sp>
          <p:nvSpPr>
            <p:cNvPr id="55" name="TextBox 11">
              <a:extLst>
                <a:ext uri="{FF2B5EF4-FFF2-40B4-BE49-F238E27FC236}">
                  <a16:creationId xmlns:a16="http://schemas.microsoft.com/office/drawing/2014/main" id="{EAD8005E-A97C-4B2C-A182-8A150C757FB7}"/>
                </a:ext>
              </a:extLst>
            </p:cNvPr>
            <p:cNvSpPr txBox="1"/>
            <p:nvPr/>
          </p:nvSpPr>
          <p:spPr>
            <a:xfrm>
              <a:off x="6310076" y="1490145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6" name="TextBox 12">
              <a:extLst>
                <a:ext uri="{FF2B5EF4-FFF2-40B4-BE49-F238E27FC236}">
                  <a16:creationId xmlns:a16="http://schemas.microsoft.com/office/drawing/2014/main" id="{D4352367-C591-49BE-A4D5-393CFC760D42}"/>
                </a:ext>
              </a:extLst>
            </p:cNvPr>
            <p:cNvSpPr txBox="1"/>
            <p:nvPr/>
          </p:nvSpPr>
          <p:spPr>
            <a:xfrm>
              <a:off x="6310077" y="1802850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grpSp>
        <p:nvGrpSpPr>
          <p:cNvPr id="57" name="Group 5">
            <a:extLst>
              <a:ext uri="{FF2B5EF4-FFF2-40B4-BE49-F238E27FC236}">
                <a16:creationId xmlns:a16="http://schemas.microsoft.com/office/drawing/2014/main" id="{F56FE35F-AA82-402A-A8C0-88F69A66C152}"/>
              </a:ext>
            </a:extLst>
          </p:cNvPr>
          <p:cNvGrpSpPr/>
          <p:nvPr/>
        </p:nvGrpSpPr>
        <p:grpSpPr>
          <a:xfrm>
            <a:off x="7521279" y="5242463"/>
            <a:ext cx="2911650" cy="959038"/>
            <a:chOff x="6369928" y="4901747"/>
            <a:chExt cx="2175465" cy="959038"/>
          </a:xfrm>
        </p:grpSpPr>
        <p:sp>
          <p:nvSpPr>
            <p:cNvPr id="58" name="TextBox 14">
              <a:extLst>
                <a:ext uri="{FF2B5EF4-FFF2-40B4-BE49-F238E27FC236}">
                  <a16:creationId xmlns:a16="http://schemas.microsoft.com/office/drawing/2014/main" id="{BA7B5D05-68C2-46FA-850D-01C4EF14C8E0}"/>
                </a:ext>
              </a:extLst>
            </p:cNvPr>
            <p:cNvSpPr txBox="1"/>
            <p:nvPr/>
          </p:nvSpPr>
          <p:spPr>
            <a:xfrm>
              <a:off x="6369928" y="4901747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9" name="TextBox 15">
              <a:extLst>
                <a:ext uri="{FF2B5EF4-FFF2-40B4-BE49-F238E27FC236}">
                  <a16:creationId xmlns:a16="http://schemas.microsoft.com/office/drawing/2014/main" id="{BD98CAFB-0F13-4BA6-9589-C0136FD92FDD}"/>
                </a:ext>
              </a:extLst>
            </p:cNvPr>
            <p:cNvSpPr txBox="1"/>
            <p:nvPr/>
          </p:nvSpPr>
          <p:spPr>
            <a:xfrm>
              <a:off x="6369929" y="5214454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grpSp>
        <p:nvGrpSpPr>
          <p:cNvPr id="60" name="Group 2">
            <a:extLst>
              <a:ext uri="{FF2B5EF4-FFF2-40B4-BE49-F238E27FC236}">
                <a16:creationId xmlns:a16="http://schemas.microsoft.com/office/drawing/2014/main" id="{32CF9ABF-EDC2-4AA0-A95A-3174830FD34F}"/>
              </a:ext>
            </a:extLst>
          </p:cNvPr>
          <p:cNvGrpSpPr/>
          <p:nvPr/>
        </p:nvGrpSpPr>
        <p:grpSpPr>
          <a:xfrm>
            <a:off x="1581269" y="1550304"/>
            <a:ext cx="2911651" cy="959036"/>
            <a:chOff x="680500" y="1484784"/>
            <a:chExt cx="2175465" cy="959036"/>
          </a:xfrm>
        </p:grpSpPr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988E9AE7-B00F-4D64-A9A7-8F250B173ABF}"/>
                </a:ext>
              </a:extLst>
            </p:cNvPr>
            <p:cNvSpPr txBox="1"/>
            <p:nvPr/>
          </p:nvSpPr>
          <p:spPr>
            <a:xfrm>
              <a:off x="680500" y="1484784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1F2648B3-29B2-48FE-96E4-6167727DF3DA}"/>
                </a:ext>
              </a:extLst>
            </p:cNvPr>
            <p:cNvSpPr txBox="1"/>
            <p:nvPr/>
          </p:nvSpPr>
          <p:spPr>
            <a:xfrm>
              <a:off x="680501" y="1797489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grpSp>
        <p:nvGrpSpPr>
          <p:cNvPr id="63" name="Group 4">
            <a:extLst>
              <a:ext uri="{FF2B5EF4-FFF2-40B4-BE49-F238E27FC236}">
                <a16:creationId xmlns:a16="http://schemas.microsoft.com/office/drawing/2014/main" id="{152D3069-83EB-4C99-B9B5-BD7C55B86242}"/>
              </a:ext>
            </a:extLst>
          </p:cNvPr>
          <p:cNvGrpSpPr/>
          <p:nvPr/>
        </p:nvGrpSpPr>
        <p:grpSpPr>
          <a:xfrm>
            <a:off x="1581269" y="5242463"/>
            <a:ext cx="2911651" cy="959038"/>
            <a:chOff x="740351" y="4896385"/>
            <a:chExt cx="2175465" cy="959038"/>
          </a:xfrm>
        </p:grpSpPr>
        <p:sp>
          <p:nvSpPr>
            <p:cNvPr id="64" name="TextBox 20">
              <a:extLst>
                <a:ext uri="{FF2B5EF4-FFF2-40B4-BE49-F238E27FC236}">
                  <a16:creationId xmlns:a16="http://schemas.microsoft.com/office/drawing/2014/main" id="{07E7C1A9-A43F-469A-A911-FCBD144EE76C}"/>
                </a:ext>
              </a:extLst>
            </p:cNvPr>
            <p:cNvSpPr txBox="1"/>
            <p:nvPr/>
          </p:nvSpPr>
          <p:spPr>
            <a:xfrm>
              <a:off x="740351" y="4896385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5" name="TextBox 21">
              <a:extLst>
                <a:ext uri="{FF2B5EF4-FFF2-40B4-BE49-F238E27FC236}">
                  <a16:creationId xmlns:a16="http://schemas.microsoft.com/office/drawing/2014/main" id="{6811F38B-9A02-499A-B8F7-46D2BD610CF7}"/>
                </a:ext>
              </a:extLst>
            </p:cNvPr>
            <p:cNvSpPr txBox="1"/>
            <p:nvPr/>
          </p:nvSpPr>
          <p:spPr>
            <a:xfrm>
              <a:off x="740352" y="5209092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sp>
        <p:nvSpPr>
          <p:cNvPr id="66" name="Oval 54">
            <a:extLst>
              <a:ext uri="{FF2B5EF4-FFF2-40B4-BE49-F238E27FC236}">
                <a16:creationId xmlns:a16="http://schemas.microsoft.com/office/drawing/2014/main" id="{31E95E3A-C905-44C5-9A07-F7D1D5BC36C4}"/>
              </a:ext>
            </a:extLst>
          </p:cNvPr>
          <p:cNvSpPr/>
          <p:nvPr/>
        </p:nvSpPr>
        <p:spPr>
          <a:xfrm>
            <a:off x="6157514" y="1894169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67" name="Oval 55">
            <a:extLst>
              <a:ext uri="{FF2B5EF4-FFF2-40B4-BE49-F238E27FC236}">
                <a16:creationId xmlns:a16="http://schemas.microsoft.com/office/drawing/2014/main" id="{DE3BD607-A4B0-4AA9-B3A3-A07A0122723C}"/>
              </a:ext>
            </a:extLst>
          </p:cNvPr>
          <p:cNvSpPr/>
          <p:nvPr/>
        </p:nvSpPr>
        <p:spPr>
          <a:xfrm>
            <a:off x="7035567" y="3970097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68" name="Oval 56">
            <a:extLst>
              <a:ext uri="{FF2B5EF4-FFF2-40B4-BE49-F238E27FC236}">
                <a16:creationId xmlns:a16="http://schemas.microsoft.com/office/drawing/2014/main" id="{07617377-57EC-4D90-8071-FA8B687A2B4C}"/>
              </a:ext>
            </a:extLst>
          </p:cNvPr>
          <p:cNvSpPr/>
          <p:nvPr/>
        </p:nvSpPr>
        <p:spPr>
          <a:xfrm>
            <a:off x="6157514" y="4830191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9" name="Oval 57">
            <a:extLst>
              <a:ext uri="{FF2B5EF4-FFF2-40B4-BE49-F238E27FC236}">
                <a16:creationId xmlns:a16="http://schemas.microsoft.com/office/drawing/2014/main" id="{847B90A5-874B-4CF0-BB20-7AA6FB112965}"/>
              </a:ext>
            </a:extLst>
          </p:cNvPr>
          <p:cNvSpPr/>
          <p:nvPr/>
        </p:nvSpPr>
        <p:spPr>
          <a:xfrm>
            <a:off x="4933360" y="4830191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0" name="Oval 58">
            <a:extLst>
              <a:ext uri="{FF2B5EF4-FFF2-40B4-BE49-F238E27FC236}">
                <a16:creationId xmlns:a16="http://schemas.microsoft.com/office/drawing/2014/main" id="{5B74B1F9-9A9E-4132-98E0-E0A317E284E7}"/>
              </a:ext>
            </a:extLst>
          </p:cNvPr>
          <p:cNvSpPr/>
          <p:nvPr/>
        </p:nvSpPr>
        <p:spPr>
          <a:xfrm>
            <a:off x="4053214" y="2831436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1" name="Oval 59">
            <a:extLst>
              <a:ext uri="{FF2B5EF4-FFF2-40B4-BE49-F238E27FC236}">
                <a16:creationId xmlns:a16="http://schemas.microsoft.com/office/drawing/2014/main" id="{2A0FF49E-F45E-430F-90E3-2CFED000EA5A}"/>
              </a:ext>
            </a:extLst>
          </p:cNvPr>
          <p:cNvSpPr/>
          <p:nvPr/>
        </p:nvSpPr>
        <p:spPr>
          <a:xfrm>
            <a:off x="4933360" y="1894169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2" name="Rectangle 130">
            <a:extLst>
              <a:ext uri="{FF2B5EF4-FFF2-40B4-BE49-F238E27FC236}">
                <a16:creationId xmlns:a16="http://schemas.microsoft.com/office/drawing/2014/main" id="{F7AC24D5-2285-41C2-A383-021704CBEE50}"/>
              </a:ext>
            </a:extLst>
          </p:cNvPr>
          <p:cNvSpPr/>
          <p:nvPr/>
        </p:nvSpPr>
        <p:spPr>
          <a:xfrm>
            <a:off x="4389567" y="3166875"/>
            <a:ext cx="402577" cy="404405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3" name="Freeform 18">
            <a:extLst>
              <a:ext uri="{FF2B5EF4-FFF2-40B4-BE49-F238E27FC236}">
                <a16:creationId xmlns:a16="http://schemas.microsoft.com/office/drawing/2014/main" id="{5A2E09C6-EA40-42F1-BD17-A5797C2C35BC}"/>
              </a:ext>
            </a:extLst>
          </p:cNvPr>
          <p:cNvSpPr/>
          <p:nvPr/>
        </p:nvSpPr>
        <p:spPr>
          <a:xfrm>
            <a:off x="5226567" y="5170556"/>
            <a:ext cx="488868" cy="394553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74" name="Rounded Rectangle 7">
            <a:extLst>
              <a:ext uri="{FF2B5EF4-FFF2-40B4-BE49-F238E27FC236}">
                <a16:creationId xmlns:a16="http://schemas.microsoft.com/office/drawing/2014/main" id="{C1603503-D9A3-4E93-B12C-FDAFB617D005}"/>
              </a:ext>
            </a:extLst>
          </p:cNvPr>
          <p:cNvSpPr/>
          <p:nvPr/>
        </p:nvSpPr>
        <p:spPr>
          <a:xfrm>
            <a:off x="6493760" y="2258009"/>
            <a:ext cx="402790" cy="347603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75" name="Block Arc 10">
            <a:extLst>
              <a:ext uri="{FF2B5EF4-FFF2-40B4-BE49-F238E27FC236}">
                <a16:creationId xmlns:a16="http://schemas.microsoft.com/office/drawing/2014/main" id="{8EB8F61D-62FA-4AE5-8863-F3FF5BE2DC6F}"/>
              </a:ext>
            </a:extLst>
          </p:cNvPr>
          <p:cNvSpPr/>
          <p:nvPr/>
        </p:nvSpPr>
        <p:spPr>
          <a:xfrm>
            <a:off x="7326446" y="4340595"/>
            <a:ext cx="493524" cy="334287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76" name="Round Same Side Corner Rectangle 36">
            <a:extLst>
              <a:ext uri="{FF2B5EF4-FFF2-40B4-BE49-F238E27FC236}">
                <a16:creationId xmlns:a16="http://schemas.microsoft.com/office/drawing/2014/main" id="{56D90CCA-6CC0-46E0-BB66-9048660EE49A}"/>
              </a:ext>
            </a:extLst>
          </p:cNvPr>
          <p:cNvSpPr>
            <a:spLocks noChangeAspect="1"/>
          </p:cNvSpPr>
          <p:nvPr/>
        </p:nvSpPr>
        <p:spPr>
          <a:xfrm>
            <a:off x="6468699" y="5188792"/>
            <a:ext cx="452912" cy="35808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77" name="Rounded Rectangle 5">
            <a:extLst>
              <a:ext uri="{FF2B5EF4-FFF2-40B4-BE49-F238E27FC236}">
                <a16:creationId xmlns:a16="http://schemas.microsoft.com/office/drawing/2014/main" id="{B50EED2C-330C-4DEF-83D0-60C372F860C5}"/>
              </a:ext>
            </a:extLst>
          </p:cNvPr>
          <p:cNvSpPr/>
          <p:nvPr/>
        </p:nvSpPr>
        <p:spPr>
          <a:xfrm flipH="1">
            <a:off x="5250512" y="2249920"/>
            <a:ext cx="440978" cy="36378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78" name="Oval 56">
            <a:extLst>
              <a:ext uri="{FF2B5EF4-FFF2-40B4-BE49-F238E27FC236}">
                <a16:creationId xmlns:a16="http://schemas.microsoft.com/office/drawing/2014/main" id="{12B3439E-C875-4E08-B6FA-3CE4ED34891A}"/>
              </a:ext>
            </a:extLst>
          </p:cNvPr>
          <p:cNvSpPr/>
          <p:nvPr/>
        </p:nvSpPr>
        <p:spPr>
          <a:xfrm>
            <a:off x="7035567" y="2831436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9" name="Oval 59">
            <a:extLst>
              <a:ext uri="{FF2B5EF4-FFF2-40B4-BE49-F238E27FC236}">
                <a16:creationId xmlns:a16="http://schemas.microsoft.com/office/drawing/2014/main" id="{2B9B602B-240C-4246-B715-7D82C176836F}"/>
              </a:ext>
            </a:extLst>
          </p:cNvPr>
          <p:cNvSpPr/>
          <p:nvPr/>
        </p:nvSpPr>
        <p:spPr>
          <a:xfrm>
            <a:off x="4053214" y="3970097"/>
            <a:ext cx="1075283" cy="1075283"/>
          </a:xfrm>
          <a:prstGeom prst="ellipse">
            <a:avLst/>
          </a:prstGeom>
          <a:solidFill>
            <a:srgbClr val="FF0000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80" name="Round Same Side Corner Rectangle 11">
            <a:extLst>
              <a:ext uri="{FF2B5EF4-FFF2-40B4-BE49-F238E27FC236}">
                <a16:creationId xmlns:a16="http://schemas.microsoft.com/office/drawing/2014/main" id="{4B003D6A-85E3-44DC-8177-7B451C1F1172}"/>
              </a:ext>
            </a:extLst>
          </p:cNvPr>
          <p:cNvSpPr>
            <a:spLocks noChangeAspect="1"/>
          </p:cNvSpPr>
          <p:nvPr/>
        </p:nvSpPr>
        <p:spPr>
          <a:xfrm rot="9900000">
            <a:off x="7343476" y="3173964"/>
            <a:ext cx="459464" cy="3902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81" name="Oval 21">
            <a:extLst>
              <a:ext uri="{FF2B5EF4-FFF2-40B4-BE49-F238E27FC236}">
                <a16:creationId xmlns:a16="http://schemas.microsoft.com/office/drawing/2014/main" id="{473333B3-AD08-4931-9A59-13EB931F4C0B}"/>
              </a:ext>
            </a:extLst>
          </p:cNvPr>
          <p:cNvSpPr>
            <a:spLocks noChangeAspect="1"/>
          </p:cNvSpPr>
          <p:nvPr/>
        </p:nvSpPr>
        <p:spPr>
          <a:xfrm>
            <a:off x="4369300" y="4284333"/>
            <a:ext cx="443110" cy="44681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82" name="Oval 61">
            <a:extLst>
              <a:ext uri="{FF2B5EF4-FFF2-40B4-BE49-F238E27FC236}">
                <a16:creationId xmlns:a16="http://schemas.microsoft.com/office/drawing/2014/main" id="{0CFCAF26-35A0-4E1C-853A-3623302C63F6}"/>
              </a:ext>
            </a:extLst>
          </p:cNvPr>
          <p:cNvSpPr/>
          <p:nvPr/>
        </p:nvSpPr>
        <p:spPr>
          <a:xfrm>
            <a:off x="4983016" y="2801630"/>
            <a:ext cx="2225967" cy="2225967"/>
          </a:xfrm>
          <a:prstGeom prst="ellipse">
            <a:avLst/>
          </a:prstGeom>
          <a:solidFill>
            <a:schemeClr val="bg1"/>
          </a:solidFill>
          <a:ln w="1143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3" name="Rectangle 9">
            <a:extLst>
              <a:ext uri="{FF2B5EF4-FFF2-40B4-BE49-F238E27FC236}">
                <a16:creationId xmlns:a16="http://schemas.microsoft.com/office/drawing/2014/main" id="{0E2E9127-FDC1-4A18-AC3C-6C1846DA3C6E}"/>
              </a:ext>
            </a:extLst>
          </p:cNvPr>
          <p:cNvSpPr/>
          <p:nvPr/>
        </p:nvSpPr>
        <p:spPr>
          <a:xfrm>
            <a:off x="5756798" y="3199612"/>
            <a:ext cx="678403" cy="677301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84" name="Group 5">
            <a:extLst>
              <a:ext uri="{FF2B5EF4-FFF2-40B4-BE49-F238E27FC236}">
                <a16:creationId xmlns:a16="http://schemas.microsoft.com/office/drawing/2014/main" id="{CAE867CC-9C87-45A8-B066-6B8540877205}"/>
              </a:ext>
            </a:extLst>
          </p:cNvPr>
          <p:cNvGrpSpPr/>
          <p:nvPr/>
        </p:nvGrpSpPr>
        <p:grpSpPr>
          <a:xfrm>
            <a:off x="8404604" y="4011742"/>
            <a:ext cx="2911650" cy="959038"/>
            <a:chOff x="6369928" y="4901747"/>
            <a:chExt cx="2175465" cy="959038"/>
          </a:xfrm>
        </p:grpSpPr>
        <p:sp>
          <p:nvSpPr>
            <p:cNvPr id="85" name="TextBox 46">
              <a:extLst>
                <a:ext uri="{FF2B5EF4-FFF2-40B4-BE49-F238E27FC236}">
                  <a16:creationId xmlns:a16="http://schemas.microsoft.com/office/drawing/2014/main" id="{0A80DBED-A1D4-48BB-AC33-F8A4AE784EC0}"/>
                </a:ext>
              </a:extLst>
            </p:cNvPr>
            <p:cNvSpPr txBox="1"/>
            <p:nvPr/>
          </p:nvSpPr>
          <p:spPr>
            <a:xfrm>
              <a:off x="6369928" y="4901747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6" name="TextBox 47">
              <a:extLst>
                <a:ext uri="{FF2B5EF4-FFF2-40B4-BE49-F238E27FC236}">
                  <a16:creationId xmlns:a16="http://schemas.microsoft.com/office/drawing/2014/main" id="{6546DB8A-C65B-4D8D-88D6-F9344C2A34A2}"/>
                </a:ext>
              </a:extLst>
            </p:cNvPr>
            <p:cNvSpPr txBox="1"/>
            <p:nvPr/>
          </p:nvSpPr>
          <p:spPr>
            <a:xfrm>
              <a:off x="6369929" y="5214454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grpSp>
        <p:nvGrpSpPr>
          <p:cNvPr id="87" name="Group 3">
            <a:extLst>
              <a:ext uri="{FF2B5EF4-FFF2-40B4-BE49-F238E27FC236}">
                <a16:creationId xmlns:a16="http://schemas.microsoft.com/office/drawing/2014/main" id="{89766EAA-08AC-4F97-A309-AE50AE555AA0}"/>
              </a:ext>
            </a:extLst>
          </p:cNvPr>
          <p:cNvGrpSpPr/>
          <p:nvPr/>
        </p:nvGrpSpPr>
        <p:grpSpPr>
          <a:xfrm>
            <a:off x="785212" y="2781022"/>
            <a:ext cx="2911651" cy="959038"/>
            <a:chOff x="-2604" y="3201033"/>
            <a:chExt cx="2175465" cy="959038"/>
          </a:xfrm>
        </p:grpSpPr>
        <p:sp>
          <p:nvSpPr>
            <p:cNvPr id="88" name="TextBox 55">
              <a:extLst>
                <a:ext uri="{FF2B5EF4-FFF2-40B4-BE49-F238E27FC236}">
                  <a16:creationId xmlns:a16="http://schemas.microsoft.com/office/drawing/2014/main" id="{59A9D677-6625-43E8-83B4-15B61F359663}"/>
                </a:ext>
              </a:extLst>
            </p:cNvPr>
            <p:cNvSpPr txBox="1"/>
            <p:nvPr/>
          </p:nvSpPr>
          <p:spPr>
            <a:xfrm>
              <a:off x="-2604" y="3201033"/>
              <a:ext cx="217546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4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9" name="TextBox 56">
              <a:extLst>
                <a:ext uri="{FF2B5EF4-FFF2-40B4-BE49-F238E27FC236}">
                  <a16:creationId xmlns:a16="http://schemas.microsoft.com/office/drawing/2014/main" id="{675AC0D2-CAC5-42F9-AF18-93DF5B126462}"/>
                </a:ext>
              </a:extLst>
            </p:cNvPr>
            <p:cNvSpPr txBox="1"/>
            <p:nvPr/>
          </p:nvSpPr>
          <p:spPr>
            <a:xfrm>
              <a:off x="-2603" y="3513740"/>
              <a:ext cx="2175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2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2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</p:grpSp>
      <p:sp>
        <p:nvSpPr>
          <p:cNvPr id="90" name="TextBox 57">
            <a:extLst>
              <a:ext uri="{FF2B5EF4-FFF2-40B4-BE49-F238E27FC236}">
                <a16:creationId xmlns:a16="http://schemas.microsoft.com/office/drawing/2014/main" id="{F3F5DEDC-B44F-49EE-A183-1EDCF8FB8277}"/>
              </a:ext>
            </a:extLst>
          </p:cNvPr>
          <p:cNvSpPr txBox="1"/>
          <p:nvPr/>
        </p:nvSpPr>
        <p:spPr>
          <a:xfrm>
            <a:off x="5491802" y="4090409"/>
            <a:ext cx="1208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Text  Here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1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1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00">
            <a:extLst>
              <a:ext uri="{FF2B5EF4-FFF2-40B4-BE49-F238E27FC236}">
                <a16:creationId xmlns:a16="http://schemas.microsoft.com/office/drawing/2014/main" id="{E235B3CF-3EE4-483C-80D0-5A28C50FF847}"/>
              </a:ext>
            </a:extLst>
          </p:cNvPr>
          <p:cNvSpPr/>
          <p:nvPr/>
        </p:nvSpPr>
        <p:spPr>
          <a:xfrm>
            <a:off x="6275350" y="3322170"/>
            <a:ext cx="693414" cy="6934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Oval 101">
            <a:extLst>
              <a:ext uri="{FF2B5EF4-FFF2-40B4-BE49-F238E27FC236}">
                <a16:creationId xmlns:a16="http://schemas.microsoft.com/office/drawing/2014/main" id="{91731F54-28C2-49E1-AD27-4935F59C477B}"/>
              </a:ext>
            </a:extLst>
          </p:cNvPr>
          <p:cNvSpPr/>
          <p:nvPr/>
        </p:nvSpPr>
        <p:spPr>
          <a:xfrm>
            <a:off x="4725660" y="4005729"/>
            <a:ext cx="693414" cy="6934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102">
            <a:extLst>
              <a:ext uri="{FF2B5EF4-FFF2-40B4-BE49-F238E27FC236}">
                <a16:creationId xmlns:a16="http://schemas.microsoft.com/office/drawing/2014/main" id="{2D272CBE-5011-4D2C-8CCC-C19C95E0EFB9}"/>
              </a:ext>
            </a:extLst>
          </p:cNvPr>
          <p:cNvSpPr/>
          <p:nvPr/>
        </p:nvSpPr>
        <p:spPr>
          <a:xfrm>
            <a:off x="3175970" y="3322170"/>
            <a:ext cx="693414" cy="6934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103">
            <a:extLst>
              <a:ext uri="{FF2B5EF4-FFF2-40B4-BE49-F238E27FC236}">
                <a16:creationId xmlns:a16="http://schemas.microsoft.com/office/drawing/2014/main" id="{6C4F061D-343F-4717-B6DB-717EB41BC7DC}"/>
              </a:ext>
            </a:extLst>
          </p:cNvPr>
          <p:cNvSpPr/>
          <p:nvPr/>
        </p:nvSpPr>
        <p:spPr>
          <a:xfrm>
            <a:off x="1626280" y="4005729"/>
            <a:ext cx="693414" cy="6934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Oval 104">
            <a:extLst>
              <a:ext uri="{FF2B5EF4-FFF2-40B4-BE49-F238E27FC236}">
                <a16:creationId xmlns:a16="http://schemas.microsoft.com/office/drawing/2014/main" id="{743AEC61-10E5-408D-B4C9-2A0CB477A5E6}"/>
              </a:ext>
            </a:extLst>
          </p:cNvPr>
          <p:cNvSpPr/>
          <p:nvPr/>
        </p:nvSpPr>
        <p:spPr>
          <a:xfrm>
            <a:off x="7825040" y="4005729"/>
            <a:ext cx="693414" cy="6934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Group 110">
            <a:extLst>
              <a:ext uri="{FF2B5EF4-FFF2-40B4-BE49-F238E27FC236}">
                <a16:creationId xmlns:a16="http://schemas.microsoft.com/office/drawing/2014/main" id="{F6503C2C-8B23-4C19-9CD8-0D45D11B2ACF}"/>
              </a:ext>
            </a:extLst>
          </p:cNvPr>
          <p:cNvGrpSpPr/>
          <p:nvPr/>
        </p:nvGrpSpPr>
        <p:grpSpPr>
          <a:xfrm>
            <a:off x="1031334" y="2189271"/>
            <a:ext cx="1883306" cy="984885"/>
            <a:chOff x="611560" y="1877923"/>
            <a:chExt cx="1883306" cy="98488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14C3BBB-C073-4659-800A-631120A3BF71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7844CC-80D0-4459-9610-1EAD4981FF2E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1" name="Group 114">
            <a:extLst>
              <a:ext uri="{FF2B5EF4-FFF2-40B4-BE49-F238E27FC236}">
                <a16:creationId xmlns:a16="http://schemas.microsoft.com/office/drawing/2014/main" id="{93719ADF-2F78-4EB0-BA4F-9F210E06ABC6}"/>
              </a:ext>
            </a:extLst>
          </p:cNvPr>
          <p:cNvGrpSpPr/>
          <p:nvPr/>
        </p:nvGrpSpPr>
        <p:grpSpPr>
          <a:xfrm>
            <a:off x="2581024" y="4527131"/>
            <a:ext cx="1883306" cy="1015663"/>
            <a:chOff x="611560" y="1877923"/>
            <a:chExt cx="1883306" cy="101566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F7B52F1-6292-4FFF-8FA9-C9FC516F7F70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6C7A12-BB09-46BB-A068-B36109DC46D2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18">
            <a:extLst>
              <a:ext uri="{FF2B5EF4-FFF2-40B4-BE49-F238E27FC236}">
                <a16:creationId xmlns:a16="http://schemas.microsoft.com/office/drawing/2014/main" id="{A017CC12-7BE9-463C-B1A9-669DCB887D1B}"/>
              </a:ext>
            </a:extLst>
          </p:cNvPr>
          <p:cNvGrpSpPr/>
          <p:nvPr/>
        </p:nvGrpSpPr>
        <p:grpSpPr>
          <a:xfrm>
            <a:off x="5680404" y="4527131"/>
            <a:ext cx="1883306" cy="1015663"/>
            <a:chOff x="611560" y="1877923"/>
            <a:chExt cx="1883306" cy="101566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810D781-EEBE-40AE-ACB4-38119CA8B9AC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A3505D0-204D-4AF3-ADE9-16DB130D1D64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49">
            <a:extLst>
              <a:ext uri="{FF2B5EF4-FFF2-40B4-BE49-F238E27FC236}">
                <a16:creationId xmlns:a16="http://schemas.microsoft.com/office/drawing/2014/main" id="{778BA8BF-0D99-4532-8A49-3EDC9DF31F07}"/>
              </a:ext>
            </a:extLst>
          </p:cNvPr>
          <p:cNvGrpSpPr/>
          <p:nvPr/>
        </p:nvGrpSpPr>
        <p:grpSpPr>
          <a:xfrm>
            <a:off x="4130714" y="2189271"/>
            <a:ext cx="1883306" cy="1015663"/>
            <a:chOff x="611560" y="1877923"/>
            <a:chExt cx="1883306" cy="101566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1061AF-67A3-477B-B2D1-3F26EC527C3B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D3E788F-590D-4703-A5B7-880527F31574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53">
            <a:extLst>
              <a:ext uri="{FF2B5EF4-FFF2-40B4-BE49-F238E27FC236}">
                <a16:creationId xmlns:a16="http://schemas.microsoft.com/office/drawing/2014/main" id="{DB312CCB-767F-408A-BD2C-9CAB4642D809}"/>
              </a:ext>
            </a:extLst>
          </p:cNvPr>
          <p:cNvGrpSpPr/>
          <p:nvPr/>
        </p:nvGrpSpPr>
        <p:grpSpPr>
          <a:xfrm>
            <a:off x="7230094" y="2189271"/>
            <a:ext cx="1883306" cy="1015663"/>
            <a:chOff x="611560" y="1877923"/>
            <a:chExt cx="1883306" cy="101566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271F253-2C7A-4B82-BB87-D5C986DF36D4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28497EE-598C-4C96-9C84-A28E92F7D24B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3" name="Block Arc 92">
            <a:extLst>
              <a:ext uri="{FF2B5EF4-FFF2-40B4-BE49-F238E27FC236}">
                <a16:creationId xmlns:a16="http://schemas.microsoft.com/office/drawing/2014/main" id="{6B89350D-5D3D-4E77-A02D-75C5E6A28885}"/>
              </a:ext>
            </a:extLst>
          </p:cNvPr>
          <p:cNvSpPr/>
          <p:nvPr/>
        </p:nvSpPr>
        <p:spPr>
          <a:xfrm>
            <a:off x="1093737" y="3358090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Block Arc 157">
            <a:extLst>
              <a:ext uri="{FF2B5EF4-FFF2-40B4-BE49-F238E27FC236}">
                <a16:creationId xmlns:a16="http://schemas.microsoft.com/office/drawing/2014/main" id="{9FB63D32-59F0-46F7-AB43-C3DEDE771014}"/>
              </a:ext>
            </a:extLst>
          </p:cNvPr>
          <p:cNvSpPr/>
          <p:nvPr/>
        </p:nvSpPr>
        <p:spPr>
          <a:xfrm rot="10800000">
            <a:off x="2624377" y="2575192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Block Arc 158">
            <a:extLst>
              <a:ext uri="{FF2B5EF4-FFF2-40B4-BE49-F238E27FC236}">
                <a16:creationId xmlns:a16="http://schemas.microsoft.com/office/drawing/2014/main" id="{3B472350-4945-458D-9D47-5A003E0814DE}"/>
              </a:ext>
            </a:extLst>
          </p:cNvPr>
          <p:cNvSpPr/>
          <p:nvPr/>
        </p:nvSpPr>
        <p:spPr>
          <a:xfrm>
            <a:off x="7216297" y="3358090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Block Arc 159">
            <a:extLst>
              <a:ext uri="{FF2B5EF4-FFF2-40B4-BE49-F238E27FC236}">
                <a16:creationId xmlns:a16="http://schemas.microsoft.com/office/drawing/2014/main" id="{949B179F-57D3-4A66-9449-D77DC361073B}"/>
              </a:ext>
            </a:extLst>
          </p:cNvPr>
          <p:cNvSpPr/>
          <p:nvPr/>
        </p:nvSpPr>
        <p:spPr>
          <a:xfrm>
            <a:off x="4155017" y="3358090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Block Arc 160">
            <a:extLst>
              <a:ext uri="{FF2B5EF4-FFF2-40B4-BE49-F238E27FC236}">
                <a16:creationId xmlns:a16="http://schemas.microsoft.com/office/drawing/2014/main" id="{6C494B0F-391F-40F8-A886-15F1D7DE1823}"/>
              </a:ext>
            </a:extLst>
          </p:cNvPr>
          <p:cNvSpPr/>
          <p:nvPr/>
        </p:nvSpPr>
        <p:spPr>
          <a:xfrm rot="10800000">
            <a:off x="5685657" y="2575192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Oval 100">
            <a:extLst>
              <a:ext uri="{FF2B5EF4-FFF2-40B4-BE49-F238E27FC236}">
                <a16:creationId xmlns:a16="http://schemas.microsoft.com/office/drawing/2014/main" id="{BB6CFA0D-39F0-44FB-8960-68A4B3186198}"/>
              </a:ext>
            </a:extLst>
          </p:cNvPr>
          <p:cNvSpPr/>
          <p:nvPr/>
        </p:nvSpPr>
        <p:spPr>
          <a:xfrm>
            <a:off x="9346859" y="3322170"/>
            <a:ext cx="693414" cy="6934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9" name="Group 118">
            <a:extLst>
              <a:ext uri="{FF2B5EF4-FFF2-40B4-BE49-F238E27FC236}">
                <a16:creationId xmlns:a16="http://schemas.microsoft.com/office/drawing/2014/main" id="{075CE09B-9009-44E2-B980-6F470AE62B17}"/>
              </a:ext>
            </a:extLst>
          </p:cNvPr>
          <p:cNvGrpSpPr/>
          <p:nvPr/>
        </p:nvGrpSpPr>
        <p:grpSpPr>
          <a:xfrm>
            <a:off x="8751913" y="4527131"/>
            <a:ext cx="1883306" cy="1015663"/>
            <a:chOff x="611560" y="1877923"/>
            <a:chExt cx="1883306" cy="101566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64355E5-B045-4A4C-BFE5-9E233287BB89}"/>
                </a:ext>
              </a:extLst>
            </p:cNvPr>
            <p:cNvSpPr txBox="1"/>
            <p:nvPr/>
          </p:nvSpPr>
          <p:spPr>
            <a:xfrm>
              <a:off x="621347" y="2154922"/>
              <a:ext cx="1873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sed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diam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nonummy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nibh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euismod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20686B4-36CB-40BC-BA4B-116A5AB01A62}"/>
                </a:ext>
              </a:extLst>
            </p:cNvPr>
            <p:cNvSpPr txBox="1"/>
            <p:nvPr/>
          </p:nvSpPr>
          <p:spPr>
            <a:xfrm>
              <a:off x="611560" y="1877923"/>
              <a:ext cx="187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2" name="Block Arc 160">
            <a:extLst>
              <a:ext uri="{FF2B5EF4-FFF2-40B4-BE49-F238E27FC236}">
                <a16:creationId xmlns:a16="http://schemas.microsoft.com/office/drawing/2014/main" id="{C5C1E690-ACFE-4D6A-BD8E-EE3A94BD1C74}"/>
              </a:ext>
            </a:extLst>
          </p:cNvPr>
          <p:cNvSpPr/>
          <p:nvPr/>
        </p:nvSpPr>
        <p:spPr>
          <a:xfrm rot="10800000">
            <a:off x="8757166" y="2575192"/>
            <a:ext cx="1834703" cy="1834703"/>
          </a:xfrm>
          <a:prstGeom prst="blockArc">
            <a:avLst>
              <a:gd name="adj1" fmla="val 12399071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949F8ED6-B0BD-40B8-8CE6-68A6C506DD42}"/>
              </a:ext>
            </a:extLst>
          </p:cNvPr>
          <p:cNvSpPr/>
          <p:nvPr/>
        </p:nvSpPr>
        <p:spPr>
          <a:xfrm flipH="1">
            <a:off x="7996271" y="4211445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4" name="Teardrop 1">
            <a:extLst>
              <a:ext uri="{FF2B5EF4-FFF2-40B4-BE49-F238E27FC236}">
                <a16:creationId xmlns:a16="http://schemas.microsoft.com/office/drawing/2014/main" id="{27159D5E-6EF2-45D0-927A-A0172FED9B3F}"/>
              </a:ext>
            </a:extLst>
          </p:cNvPr>
          <p:cNvSpPr/>
          <p:nvPr/>
        </p:nvSpPr>
        <p:spPr>
          <a:xfrm rot="18805991">
            <a:off x="9510028" y="3477122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5" name="Rounded Rectangle 25">
            <a:extLst>
              <a:ext uri="{FF2B5EF4-FFF2-40B4-BE49-F238E27FC236}">
                <a16:creationId xmlns:a16="http://schemas.microsoft.com/office/drawing/2014/main" id="{3AAE9C71-76E0-4E7B-9BF2-432EF05CC3B6}"/>
              </a:ext>
            </a:extLst>
          </p:cNvPr>
          <p:cNvSpPr/>
          <p:nvPr/>
        </p:nvSpPr>
        <p:spPr>
          <a:xfrm>
            <a:off x="1782322" y="4199503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6" name="Donut 39">
            <a:extLst>
              <a:ext uri="{FF2B5EF4-FFF2-40B4-BE49-F238E27FC236}">
                <a16:creationId xmlns:a16="http://schemas.microsoft.com/office/drawing/2014/main" id="{048B45B9-C4D5-421E-AB57-E07D3065299C}"/>
              </a:ext>
            </a:extLst>
          </p:cNvPr>
          <p:cNvSpPr/>
          <p:nvPr/>
        </p:nvSpPr>
        <p:spPr>
          <a:xfrm>
            <a:off x="3302841" y="3467052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4AFDFC0-1366-4B10-9FA5-C1313D056BF3}"/>
              </a:ext>
            </a:extLst>
          </p:cNvPr>
          <p:cNvSpPr/>
          <p:nvPr/>
        </p:nvSpPr>
        <p:spPr>
          <a:xfrm>
            <a:off x="6437627" y="3500847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8" name="Chord 15">
            <a:extLst>
              <a:ext uri="{FF2B5EF4-FFF2-40B4-BE49-F238E27FC236}">
                <a16:creationId xmlns:a16="http://schemas.microsoft.com/office/drawing/2014/main" id="{36C8D300-6F86-466D-A58B-3F8ECAA133A3}"/>
              </a:ext>
            </a:extLst>
          </p:cNvPr>
          <p:cNvSpPr/>
          <p:nvPr/>
        </p:nvSpPr>
        <p:spPr>
          <a:xfrm>
            <a:off x="4968260" y="4102976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0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3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DCCB1AD-6155-4A6A-8848-E47EF77F9F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4528682"/>
              </p:ext>
            </p:extLst>
          </p:nvPr>
        </p:nvGraphicFramePr>
        <p:xfrm>
          <a:off x="913792" y="1790151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6791C41-6E3D-4DE6-8B03-624243F2732F}"/>
              </a:ext>
            </a:extLst>
          </p:cNvPr>
          <p:cNvSpPr/>
          <p:nvPr/>
        </p:nvSpPr>
        <p:spPr>
          <a:xfrm>
            <a:off x="933868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5E1ACD-64CD-46E0-A0C7-ABA30E69E490}"/>
              </a:ext>
            </a:extLst>
          </p:cNvPr>
          <p:cNvGrpSpPr/>
          <p:nvPr/>
        </p:nvGrpSpPr>
        <p:grpSpPr>
          <a:xfrm>
            <a:off x="1249549" y="4627871"/>
            <a:ext cx="1368152" cy="933923"/>
            <a:chOff x="867339" y="4843642"/>
            <a:chExt cx="1368152" cy="9339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71B052-BF8C-43A2-92D2-77B19AF4DE61}"/>
                </a:ext>
              </a:extLst>
            </p:cNvPr>
            <p:cNvSpPr/>
            <p:nvPr/>
          </p:nvSpPr>
          <p:spPr>
            <a:xfrm>
              <a:off x="867339" y="5069679"/>
              <a:ext cx="136815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0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0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17DD0B0-DE07-485C-94E2-04AD825FC96A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FC75000-FFF0-4772-872C-C0C9371EF4FF}"/>
              </a:ext>
            </a:extLst>
          </p:cNvPr>
          <p:cNvSpPr/>
          <p:nvPr/>
        </p:nvSpPr>
        <p:spPr>
          <a:xfrm>
            <a:off x="3709177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4672180-DECE-4EB7-BB20-F435E62BB4A8}"/>
              </a:ext>
            </a:extLst>
          </p:cNvPr>
          <p:cNvGrpSpPr/>
          <p:nvPr/>
        </p:nvGrpSpPr>
        <p:grpSpPr>
          <a:xfrm>
            <a:off x="4030894" y="4627871"/>
            <a:ext cx="1368152" cy="964701"/>
            <a:chOff x="867339" y="4843642"/>
            <a:chExt cx="1368152" cy="9647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9627A6-E58B-4362-BFE3-4498F361FA70}"/>
                </a:ext>
              </a:extLst>
            </p:cNvPr>
            <p:cNvSpPr/>
            <p:nvPr/>
          </p:nvSpPr>
          <p:spPr>
            <a:xfrm>
              <a:off x="867339" y="5069679"/>
              <a:ext cx="136815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3F2127-77F3-4791-A05F-1845353E1BA2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F973E35-55D5-4F20-9087-7BE56060B1E6}"/>
              </a:ext>
            </a:extLst>
          </p:cNvPr>
          <p:cNvSpPr/>
          <p:nvPr/>
        </p:nvSpPr>
        <p:spPr>
          <a:xfrm>
            <a:off x="6484486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D6FAC85-B08B-47B2-B23B-F7D82AEFF4B7}"/>
              </a:ext>
            </a:extLst>
          </p:cNvPr>
          <p:cNvGrpSpPr/>
          <p:nvPr/>
        </p:nvGrpSpPr>
        <p:grpSpPr>
          <a:xfrm>
            <a:off x="6812239" y="4627871"/>
            <a:ext cx="1368152" cy="964701"/>
            <a:chOff x="867339" y="4843642"/>
            <a:chExt cx="1368152" cy="9647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6E05C13-69AA-4DB7-B77D-4148001CF584}"/>
                </a:ext>
              </a:extLst>
            </p:cNvPr>
            <p:cNvSpPr/>
            <p:nvPr/>
          </p:nvSpPr>
          <p:spPr>
            <a:xfrm>
              <a:off x="867339" y="5069679"/>
              <a:ext cx="136815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4BB1AA5-9AC9-421E-BDDC-5BBEC740B8C0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9D23FA7-4F18-4C4F-93C0-F275437B31D2}"/>
              </a:ext>
            </a:extLst>
          </p:cNvPr>
          <p:cNvSpPr/>
          <p:nvPr/>
        </p:nvSpPr>
        <p:spPr>
          <a:xfrm>
            <a:off x="9259795" y="4451230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675A034-5EC2-49CF-8F86-295750C93B85}"/>
              </a:ext>
            </a:extLst>
          </p:cNvPr>
          <p:cNvGrpSpPr/>
          <p:nvPr/>
        </p:nvGrpSpPr>
        <p:grpSpPr>
          <a:xfrm>
            <a:off x="9593585" y="4627871"/>
            <a:ext cx="1368152" cy="964701"/>
            <a:chOff x="867339" y="4843642"/>
            <a:chExt cx="1368152" cy="96470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738952C-DC13-4E12-9D8C-6EFE0177219B}"/>
                </a:ext>
              </a:extLst>
            </p:cNvPr>
            <p:cNvSpPr/>
            <p:nvPr/>
          </p:nvSpPr>
          <p:spPr>
            <a:xfrm>
              <a:off x="867339" y="5069679"/>
              <a:ext cx="136815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Lorem ipsum dolor sit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amet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,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consectetuer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adipiscing</a:t>
              </a:r>
              <a:r>
                <a:rPr lang="en-US" altLang="ko-KR" sz="1050" dirty="0">
                  <a:latin typeface="Mont Book" panose="00000600000000000000" pitchFamily="50" charset="0"/>
                  <a:cs typeface="Arial" pitchFamily="34" charset="0"/>
                </a:rPr>
                <a:t> </a:t>
              </a:r>
              <a:r>
                <a:rPr lang="en-US" altLang="ko-KR" sz="1050" dirty="0" err="1">
                  <a:latin typeface="Mont Book" panose="00000600000000000000" pitchFamily="50" charset="0"/>
                  <a:cs typeface="Arial" pitchFamily="34" charset="0"/>
                </a:rPr>
                <a:t>elit</a:t>
              </a:r>
              <a:endParaRPr lang="en-US" altLang="ko-KR" sz="105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4DFFD4-8DEE-457E-86AE-F04771C989D1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Mont Bold" panose="00000900000000000000" pitchFamily="50" charset="0"/>
                  <a:cs typeface="Arial" pitchFamily="34" charset="0"/>
                </a:rPr>
                <a:t>Contents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752685E-1B03-4428-AEB6-E1C94E810AF3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2949868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AEFB593-F581-41D7-A617-65092559E0CA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5725177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7B3E2A5-31DC-46B8-B1D4-CC105CE55875}"/>
              </a:ext>
            </a:extLst>
          </p:cNvPr>
          <p:cNvCxnSpPr>
            <a:cxnSpLocks/>
            <a:stCxn id="12" idx="3"/>
            <a:endCxn id="16" idx="1"/>
          </p:cNvCxnSpPr>
          <p:nvPr/>
        </p:nvCxnSpPr>
        <p:spPr>
          <a:xfrm>
            <a:off x="8500486" y="5234772"/>
            <a:ext cx="759309" cy="8546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">
            <a:extLst>
              <a:ext uri="{FF2B5EF4-FFF2-40B4-BE49-F238E27FC236}">
                <a16:creationId xmlns:a16="http://schemas.microsoft.com/office/drawing/2014/main" id="{389651A3-7F7C-4A17-B3CA-D77433260F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8460391"/>
              </p:ext>
            </p:extLst>
          </p:nvPr>
        </p:nvGraphicFramePr>
        <p:xfrm>
          <a:off x="3674302" y="1790151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">
            <a:extLst>
              <a:ext uri="{FF2B5EF4-FFF2-40B4-BE49-F238E27FC236}">
                <a16:creationId xmlns:a16="http://schemas.microsoft.com/office/drawing/2014/main" id="{944A0555-08B9-459B-ADE7-9280E407CA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0751277"/>
              </p:ext>
            </p:extLst>
          </p:nvPr>
        </p:nvGraphicFramePr>
        <p:xfrm>
          <a:off x="6434812" y="1790151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">
            <a:extLst>
              <a:ext uri="{FF2B5EF4-FFF2-40B4-BE49-F238E27FC236}">
                <a16:creationId xmlns:a16="http://schemas.microsoft.com/office/drawing/2014/main" id="{5B95AB00-E780-4F56-AC78-67653A4FA8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0599487"/>
              </p:ext>
            </p:extLst>
          </p:nvPr>
        </p:nvGraphicFramePr>
        <p:xfrm>
          <a:off x="9195323" y="1790151"/>
          <a:ext cx="2144945" cy="2401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 Placeholder 1"/>
          <p:cNvSpPr txBox="1">
            <a:spLocks/>
          </p:cNvSpPr>
          <p:nvPr/>
        </p:nvSpPr>
        <p:spPr>
          <a:xfrm>
            <a:off x="384357" y="521881"/>
            <a:ext cx="11573197" cy="724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nt Heavy" panose="00000A00000000000000" pitchFamily="50" charset="0"/>
              </a:rPr>
              <a:t>Infographic Style</a:t>
            </a:r>
            <a:endParaRPr lang="en-US" sz="4800" dirty="0">
              <a:solidFill>
                <a:schemeClr val="tx1">
                  <a:lumMod val="65000"/>
                  <a:lumOff val="35000"/>
                </a:schemeClr>
              </a:solidFill>
              <a:latin typeface="Mont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55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5863</TotalTime>
  <Words>737</Words>
  <Application>Microsoft Office PowerPoint</Application>
  <PresentationFormat>Grand écran</PresentationFormat>
  <Paragraphs>133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맑은 고딕</vt:lpstr>
      <vt:lpstr>Arial</vt:lpstr>
      <vt:lpstr>Calibri</vt:lpstr>
      <vt:lpstr>Calibri Light</vt:lpstr>
      <vt:lpstr>FZShuTi</vt:lpstr>
      <vt:lpstr>Mont Bold</vt:lpstr>
      <vt:lpstr>Mont Book</vt:lpstr>
      <vt:lpstr>Mont Heavy</vt:lpstr>
      <vt:lpstr>Thème Office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Images &amp; Contents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Ravivez votre nature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</dc:title>
  <dc:creator>Fethi MELIANI</dc:creator>
  <cp:lastModifiedBy>Chakib M RACHID</cp:lastModifiedBy>
  <cp:revision>36</cp:revision>
  <cp:lastPrinted>2021-04-28T12:38:51Z</cp:lastPrinted>
  <dcterms:created xsi:type="dcterms:W3CDTF">2021-02-14T10:39:23Z</dcterms:created>
  <dcterms:modified xsi:type="dcterms:W3CDTF">2021-10-11T15:23:06Z</dcterms:modified>
</cp:coreProperties>
</file>